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id" ContentType="audio/mid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7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5" r:id="rId3"/>
  </p:sldMasterIdLst>
  <p:notesMasterIdLst>
    <p:notesMasterId r:id="rId11"/>
  </p:notesMasterIdLst>
  <p:sldIdLst>
    <p:sldId id="1729" r:id="rId4"/>
    <p:sldId id="1738" r:id="rId5"/>
    <p:sldId id="1740" r:id="rId6"/>
    <p:sldId id="1739" r:id="rId7"/>
    <p:sldId id="1741" r:id="rId8"/>
    <p:sldId id="1730" r:id="rId9"/>
    <p:sldId id="258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B8403D4D-1AEC-442B-B9A5-C1E1A4FA35CA}">
          <p14:sldIdLst>
            <p14:sldId id="1729"/>
          </p14:sldIdLst>
        </p14:section>
        <p14:section name="转场+内容版式" id="{37C94BC0-F1D5-454D-A2AB-ACF2F0DB39E5}">
          <p14:sldIdLst>
            <p14:sldId id="1738"/>
            <p14:sldId id="1740"/>
            <p14:sldId id="1739"/>
            <p14:sldId id="1741"/>
            <p14:sldId id="1730"/>
          </p14:sldIdLst>
        </p14:section>
        <p14:section name="封底" id="{D729B22A-2D45-4CAB-9507-2AC4D26B9570}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2" pos="6924" userDrawn="1">
          <p15:clr>
            <a:srgbClr val="A4A3A4"/>
          </p15:clr>
        </p15:guide>
        <p15:guide id="3" pos="5995" userDrawn="1">
          <p15:clr>
            <a:srgbClr val="A4A3A4"/>
          </p15:clr>
        </p15:guide>
        <p15:guide id="4" pos="7015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orient="horz" pos="2160" userDrawn="1">
          <p15:clr>
            <a:srgbClr val="A4A3A4"/>
          </p15:clr>
        </p15:guide>
        <p15:guide id="7" orient="horz" pos="3861" userDrawn="1">
          <p15:clr>
            <a:srgbClr val="A4A3A4"/>
          </p15:clr>
        </p15:guide>
        <p15:guide id="8" orient="horz" pos="312" userDrawn="1">
          <p15:clr>
            <a:srgbClr val="A4A3A4"/>
          </p15:clr>
        </p15:guide>
        <p15:guide id="9" pos="499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2677"/>
    <a:srgbClr val="982676"/>
    <a:srgbClr val="B96AA2"/>
    <a:srgbClr val="EBD4E4"/>
    <a:srgbClr val="C27DAD"/>
    <a:srgbClr val="AD5192"/>
    <a:srgbClr val="D6A8C9"/>
    <a:srgbClr val="972676"/>
    <a:srgbClr val="E1C4F2"/>
    <a:srgbClr val="EEBC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66" autoAdjust="0"/>
    <p:restoredTop sz="68904" autoAdjust="0"/>
  </p:normalViewPr>
  <p:slideViewPr>
    <p:cSldViewPr snapToGrid="0" showGuides="1">
      <p:cViewPr>
        <p:scale>
          <a:sx n="70" d="100"/>
          <a:sy n="70" d="100"/>
        </p:scale>
        <p:origin x="38" y="38"/>
      </p:cViewPr>
      <p:guideLst>
        <p:guide pos="6924"/>
        <p:guide pos="5995"/>
        <p:guide pos="7015"/>
        <p:guide pos="3840"/>
        <p:guide orient="horz" pos="2160"/>
        <p:guide orient="horz" pos="3861"/>
        <p:guide orient="horz" pos="312"/>
        <p:guide pos="49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id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2C1EED-64EA-41B3-B33D-9653AC69289F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8D6A8-3D58-47F2-95C7-CFEB9277710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055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自我介绍，做的程序简介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5056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代码分三个平台、五个模块写的，</a:t>
            </a:r>
            <a:r>
              <a:rPr lang="en-US" altLang="zh-CN" dirty="0" smtClean="0"/>
              <a:t>client</a:t>
            </a:r>
            <a:r>
              <a:rPr lang="zh-CN" altLang="en-US" dirty="0" smtClean="0"/>
              <a:t>和</a:t>
            </a:r>
            <a:r>
              <a:rPr lang="en-US" altLang="zh-CN" dirty="0" smtClean="0"/>
              <a:t>server</a:t>
            </a:r>
            <a:r>
              <a:rPr lang="zh-CN" altLang="en-US" dirty="0" smtClean="0"/>
              <a:t>的数据传输模块代码比较相似，</a:t>
            </a:r>
            <a:endParaRPr lang="en-US" altLang="zh-CN" dirty="0" smtClean="0"/>
          </a:p>
          <a:p>
            <a:r>
              <a:rPr lang="zh-CN" altLang="en-US" dirty="0" smtClean="0"/>
              <a:t>手机上的虚线模块表示实验阶段的时候用的，</a:t>
            </a:r>
            <a:r>
              <a:rPr lang="en-US" altLang="zh-CN" dirty="0" smtClean="0"/>
              <a:t>wear</a:t>
            </a:r>
            <a:r>
              <a:rPr lang="zh-CN" altLang="en-US" dirty="0" smtClean="0"/>
              <a:t>和</a:t>
            </a:r>
            <a:r>
              <a:rPr lang="en-US" altLang="zh-CN" dirty="0" smtClean="0"/>
              <a:t>phone</a:t>
            </a:r>
            <a:r>
              <a:rPr lang="zh-CN" altLang="en-US" dirty="0" smtClean="0"/>
              <a:t>都是</a:t>
            </a:r>
            <a:r>
              <a:rPr lang="en-US" altLang="zh-CN" dirty="0" smtClean="0"/>
              <a:t>android</a:t>
            </a:r>
            <a:r>
              <a:rPr lang="zh-CN" altLang="en-US" dirty="0" smtClean="0"/>
              <a:t>，传感器数据获取接口相同，所以实验阶段为了方便直接用的手机数据</a:t>
            </a:r>
            <a:endParaRPr lang="en-US" altLang="zh-CN" dirty="0" smtClean="0"/>
          </a:p>
          <a:p>
            <a:r>
              <a:rPr lang="zh-CN" altLang="en-US" dirty="0" smtClean="0"/>
              <a:t>主要分有三个子流程介绍代码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传感器数据获取、数据上传处理、音乐文件下载播放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96500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注册监听，调用接口，保存文件，蓝牙通讯发送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3706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http</a:t>
            </a:r>
            <a:r>
              <a:rPr lang="zh-CN" altLang="en-US" dirty="0" smtClean="0"/>
              <a:t>发送</a:t>
            </a:r>
            <a:r>
              <a:rPr lang="en-US" altLang="zh-CN" dirty="0" smtClean="0"/>
              <a:t>-&gt;server</a:t>
            </a:r>
            <a:r>
              <a:rPr lang="zh-CN" altLang="en-US" dirty="0" smtClean="0"/>
              <a:t>接收保存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调用</a:t>
            </a:r>
            <a:r>
              <a:rPr lang="en-US" altLang="zh-CN" dirty="0" err="1" smtClean="0"/>
              <a:t>matlab</a:t>
            </a:r>
            <a:r>
              <a:rPr lang="zh-CN" altLang="en-US" dirty="0" smtClean="0"/>
              <a:t>切割</a:t>
            </a:r>
            <a:r>
              <a:rPr lang="en-US" altLang="zh-CN" dirty="0" smtClean="0"/>
              <a:t>/</a:t>
            </a:r>
            <a:r>
              <a:rPr lang="zh-CN" altLang="en-US" dirty="0" smtClean="0"/>
              <a:t>匹配数据（返回动作数量，保存动作数据）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返回动作数量</a:t>
            </a:r>
            <a:endParaRPr lang="en-US" altLang="zh-CN" dirty="0" smtClean="0"/>
          </a:p>
          <a:p>
            <a:r>
              <a:rPr lang="zh-CN" altLang="en-US" dirty="0" smtClean="0"/>
              <a:t>图片</a:t>
            </a:r>
            <a:r>
              <a:rPr lang="en-US" altLang="zh-CN" dirty="0" err="1" smtClean="0"/>
              <a:t>hsvd</a:t>
            </a:r>
            <a:r>
              <a:rPr lang="zh-CN" altLang="en-US" dirty="0" smtClean="0"/>
              <a:t>值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对应关系表 </a:t>
            </a:r>
            <a:r>
              <a:rPr lang="en-US" altLang="zh-CN" dirty="0" smtClean="0"/>
              <a:t>-&gt; </a:t>
            </a:r>
            <a:r>
              <a:rPr lang="zh-CN" altLang="en-US" dirty="0" smtClean="0"/>
              <a:t>乐谱数据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7697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手机发起下载请求</a:t>
            </a:r>
            <a:r>
              <a:rPr lang="en-US" altLang="zh-CN" dirty="0" smtClean="0"/>
              <a:t>-&gt;server</a:t>
            </a:r>
            <a:r>
              <a:rPr lang="zh-CN" altLang="en-US" dirty="0" smtClean="0"/>
              <a:t>调用</a:t>
            </a:r>
            <a:r>
              <a:rPr lang="en-US" altLang="zh-CN" dirty="0" smtClean="0"/>
              <a:t>python</a:t>
            </a:r>
            <a:r>
              <a:rPr lang="zh-CN" altLang="en-US" dirty="0" smtClean="0"/>
              <a:t>脚本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由动作</a:t>
            </a:r>
            <a:r>
              <a:rPr lang="en-US" altLang="zh-CN" dirty="0" smtClean="0"/>
              <a:t>/</a:t>
            </a:r>
            <a:r>
              <a:rPr lang="zh-CN" altLang="en-US" dirty="0" smtClean="0"/>
              <a:t>乐谱数据生成音乐文件</a:t>
            </a:r>
            <a:r>
              <a:rPr lang="en-US" altLang="zh-CN" dirty="0" smtClean="0"/>
              <a:t>-&gt;</a:t>
            </a:r>
            <a:r>
              <a:rPr lang="zh-CN" altLang="en-US" dirty="0" smtClean="0"/>
              <a:t>手机播放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47861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1342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78D6A8-3D58-47F2-95C7-CFEB9277710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19993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4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D3747EC-AAE0-4EB0-A45D-AFB1D6BC1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B96193-9538-4EA2-895C-FB882020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BD8953-8C92-4D9B-8DBC-71F736007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14196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A67503DC-1400-4A89-A1AB-E9280D73A2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49008D-6D7D-4D84-AFE9-C0743B71E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AC1069-6C96-4F84-BDA4-5489368B0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ABC609-6216-4A2A-B0B5-852738C86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E1C756-17D6-409D-A2D1-CFB3169AD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850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0758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862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728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9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688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720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0778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9029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609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>
            <a:extLst>
              <a:ext uri="{FF2B5EF4-FFF2-40B4-BE49-F238E27FC236}">
                <a16:creationId xmlns:a16="http://schemas.microsoft.com/office/drawing/2014/main" id="{66F73BCB-0921-4F37-A6F9-3A3C72363237}"/>
              </a:ext>
            </a:extLst>
          </p:cNvPr>
          <p:cNvSpPr/>
          <p:nvPr userDrawn="1"/>
        </p:nvSpPr>
        <p:spPr>
          <a:xfrm>
            <a:off x="2201091" y="218534"/>
            <a:ext cx="1683572" cy="384050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63500" sx="102000" sy="102000" algn="ctr" rotWithShape="0">
              <a:srgbClr val="992677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488FF1A-FC38-46B5-826A-7CBA88DB127A}"/>
              </a:ext>
            </a:extLst>
          </p:cNvPr>
          <p:cNvSpPr txBox="1"/>
          <p:nvPr userDrawn="1"/>
        </p:nvSpPr>
        <p:spPr>
          <a:xfrm>
            <a:off x="2425211" y="210806"/>
            <a:ext cx="1485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5669C4-5EE3-43D3-A398-3D4BDAA498CE}"/>
              </a:ext>
            </a:extLst>
          </p:cNvPr>
          <p:cNvSpPr txBox="1"/>
          <p:nvPr userDrawn="1"/>
        </p:nvSpPr>
        <p:spPr>
          <a:xfrm>
            <a:off x="4612852" y="210806"/>
            <a:ext cx="1856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数据上传处理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99C75E-013F-453E-82DE-FA9063D50CD1}"/>
              </a:ext>
            </a:extLst>
          </p:cNvPr>
          <p:cNvSpPr txBox="1"/>
          <p:nvPr userDrawn="1"/>
        </p:nvSpPr>
        <p:spPr>
          <a:xfrm>
            <a:off x="6963770" y="221332"/>
            <a:ext cx="1877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文件下载播放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0CEFFC5-74D0-426A-A951-B96FA502AA6F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9905288" y="264875"/>
            <a:ext cx="1265859" cy="291971"/>
            <a:chOff x="2035175" y="2493963"/>
            <a:chExt cx="8121650" cy="1873250"/>
          </a:xfrm>
        </p:grpSpPr>
        <p:sp>
          <p:nvSpPr>
            <p:cNvPr id="15" name="iṡľïḑê">
              <a:extLst>
                <a:ext uri="{FF2B5EF4-FFF2-40B4-BE49-F238E27FC236}">
                  <a16:creationId xmlns:a16="http://schemas.microsoft.com/office/drawing/2014/main" id="{9FA7B1B3-2EBF-452C-9631-BA5118D9DE1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1iḓê">
              <a:extLst>
                <a:ext uri="{FF2B5EF4-FFF2-40B4-BE49-F238E27FC236}">
                  <a16:creationId xmlns:a16="http://schemas.microsoft.com/office/drawing/2014/main" id="{40CEB5E5-94B5-48E2-967D-7F9D7F74A42D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îḑè">
              <a:extLst>
                <a:ext uri="{FF2B5EF4-FFF2-40B4-BE49-F238E27FC236}">
                  <a16:creationId xmlns:a16="http://schemas.microsoft.com/office/drawing/2014/main" id="{F8991CA6-FF3E-4277-AC68-4541F1E0EFBC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ḷiďè">
              <a:extLst>
                <a:ext uri="{FF2B5EF4-FFF2-40B4-BE49-F238E27FC236}">
                  <a16:creationId xmlns:a16="http://schemas.microsoft.com/office/drawing/2014/main" id="{48D071E2-61E1-49DB-AF75-ABF26410C721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śľíḋè">
              <a:extLst>
                <a:ext uri="{FF2B5EF4-FFF2-40B4-BE49-F238E27FC236}">
                  <a16:creationId xmlns:a16="http://schemas.microsoft.com/office/drawing/2014/main" id="{ADD0E3F1-B39C-406B-B07A-9560B9A8CA2E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ḻiḋé">
              <a:extLst>
                <a:ext uri="{FF2B5EF4-FFF2-40B4-BE49-F238E27FC236}">
                  <a16:creationId xmlns:a16="http://schemas.microsoft.com/office/drawing/2014/main" id="{7E1248CE-4EBC-4934-839E-E70A164C68CA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ļïḓè">
              <a:extLst>
                <a:ext uri="{FF2B5EF4-FFF2-40B4-BE49-F238E27FC236}">
                  <a16:creationId xmlns:a16="http://schemas.microsoft.com/office/drawing/2014/main" id="{DD7358A1-1C50-47B7-8620-906DD3DB1F95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liḍè">
              <a:extLst>
                <a:ext uri="{FF2B5EF4-FFF2-40B4-BE49-F238E27FC236}">
                  <a16:creationId xmlns:a16="http://schemas.microsoft.com/office/drawing/2014/main" id="{2EE4ED8B-CA24-4F81-83DE-FE2D00C8B57F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ḓê">
              <a:extLst>
                <a:ext uri="{FF2B5EF4-FFF2-40B4-BE49-F238E27FC236}">
                  <a16:creationId xmlns:a16="http://schemas.microsoft.com/office/drawing/2014/main" id="{3CEA9077-340A-474B-A90F-D8A8A74516E5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ḓe">
              <a:extLst>
                <a:ext uri="{FF2B5EF4-FFF2-40B4-BE49-F238E27FC236}">
                  <a16:creationId xmlns:a16="http://schemas.microsoft.com/office/drawing/2014/main" id="{C70B7EB7-5857-4FF7-9B4C-61FC89FDCE36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s1ïdè">
              <a:extLst>
                <a:ext uri="{FF2B5EF4-FFF2-40B4-BE49-F238E27FC236}">
                  <a16:creationId xmlns:a16="http://schemas.microsoft.com/office/drawing/2014/main" id="{F0F642DB-87AD-4C44-B975-DDBF069B400C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ḻïďe">
              <a:extLst>
                <a:ext uri="{FF2B5EF4-FFF2-40B4-BE49-F238E27FC236}">
                  <a16:creationId xmlns:a16="http://schemas.microsoft.com/office/drawing/2014/main" id="{D6F44F21-FD10-4ED8-9FB0-E1EC9E124F0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ľídè">
              <a:extLst>
                <a:ext uri="{FF2B5EF4-FFF2-40B4-BE49-F238E27FC236}">
                  <a16:creationId xmlns:a16="http://schemas.microsoft.com/office/drawing/2014/main" id="{26A45281-C8A6-4E1D-9A3D-8D4224D19F3D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sḻïḋê">
              <a:extLst>
                <a:ext uri="{FF2B5EF4-FFF2-40B4-BE49-F238E27FC236}">
                  <a16:creationId xmlns:a16="http://schemas.microsoft.com/office/drawing/2014/main" id="{F95C37FD-DCA4-45F8-852C-AD373309BED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ṧḷïde">
              <a:extLst>
                <a:ext uri="{FF2B5EF4-FFF2-40B4-BE49-F238E27FC236}">
                  <a16:creationId xmlns:a16="http://schemas.microsoft.com/office/drawing/2014/main" id="{59A7D4F4-762C-4755-BD4B-EDBA8092C186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íḍé">
              <a:extLst>
                <a:ext uri="{FF2B5EF4-FFF2-40B4-BE49-F238E27FC236}">
                  <a16:creationId xmlns:a16="http://schemas.microsoft.com/office/drawing/2014/main" id="{C7DB9BB8-8227-4D99-A8B0-BCB3160EBD7D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ľïde">
              <a:extLst>
                <a:ext uri="{FF2B5EF4-FFF2-40B4-BE49-F238E27FC236}">
                  <a16:creationId xmlns:a16="http://schemas.microsoft.com/office/drawing/2014/main" id="{78DB73F4-47FC-44E4-9A3B-B77C22385F90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lîḍé">
              <a:extLst>
                <a:ext uri="{FF2B5EF4-FFF2-40B4-BE49-F238E27FC236}">
                  <a16:creationId xmlns:a16="http://schemas.microsoft.com/office/drawing/2014/main" id="{549101AD-7D19-40B5-B7C6-8961FA99DDE6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ḻiďé">
              <a:extLst>
                <a:ext uri="{FF2B5EF4-FFF2-40B4-BE49-F238E27FC236}">
                  <a16:creationId xmlns:a16="http://schemas.microsoft.com/office/drawing/2014/main" id="{BFB979A8-FB36-4F93-A3FE-2F9C1BF7000C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ṣḻiḋè">
              <a:extLst>
                <a:ext uri="{FF2B5EF4-FFF2-40B4-BE49-F238E27FC236}">
                  <a16:creationId xmlns:a16="http://schemas.microsoft.com/office/drawing/2014/main" id="{F06E7775-7374-4F4F-AD84-9FC6DB1520F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Slîḓè">
              <a:extLst>
                <a:ext uri="{FF2B5EF4-FFF2-40B4-BE49-F238E27FC236}">
                  <a16:creationId xmlns:a16="http://schemas.microsoft.com/office/drawing/2014/main" id="{71D817FA-25F4-4F86-9355-F17C89691F97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ḷïdê">
              <a:extLst>
                <a:ext uri="{FF2B5EF4-FFF2-40B4-BE49-F238E27FC236}">
                  <a16:creationId xmlns:a16="http://schemas.microsoft.com/office/drawing/2014/main" id="{8249EB2B-41A3-44E3-8820-5B1A9FAE8CE3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1ïḍê">
              <a:extLst>
                <a:ext uri="{FF2B5EF4-FFF2-40B4-BE49-F238E27FC236}">
                  <a16:creationId xmlns:a16="http://schemas.microsoft.com/office/drawing/2014/main" id="{513A2CD9-2236-47F7-95A9-188F0BAD09D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liḍè">
              <a:extLst>
                <a:ext uri="{FF2B5EF4-FFF2-40B4-BE49-F238E27FC236}">
                  <a16:creationId xmlns:a16="http://schemas.microsoft.com/office/drawing/2014/main" id="{BA4CABE1-753E-4211-B6EF-ACD89B0534D9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šḷidê">
              <a:extLst>
                <a:ext uri="{FF2B5EF4-FFF2-40B4-BE49-F238E27FC236}">
                  <a16:creationId xmlns:a16="http://schemas.microsoft.com/office/drawing/2014/main" id="{765D277C-DCC9-4BAA-9E64-E7B9D1945668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ḻiḍe">
              <a:extLst>
                <a:ext uri="{FF2B5EF4-FFF2-40B4-BE49-F238E27FC236}">
                  <a16:creationId xmlns:a16="http://schemas.microsoft.com/office/drawing/2014/main" id="{D076652D-5BBB-40E1-BA62-711A6ECF312B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ļïḍe">
              <a:extLst>
                <a:ext uri="{FF2B5EF4-FFF2-40B4-BE49-F238E27FC236}">
                  <a16:creationId xmlns:a16="http://schemas.microsoft.com/office/drawing/2014/main" id="{D7E38282-13A5-47CE-AC56-2E1541C04747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ļïḋé">
              <a:extLst>
                <a:ext uri="{FF2B5EF4-FFF2-40B4-BE49-F238E27FC236}">
                  <a16:creationId xmlns:a16="http://schemas.microsoft.com/office/drawing/2014/main" id="{7C64ACEC-523F-444C-9C7E-E75911BDBEB7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ṡlïḍe">
              <a:extLst>
                <a:ext uri="{FF2B5EF4-FFF2-40B4-BE49-F238E27FC236}">
                  <a16:creationId xmlns:a16="http://schemas.microsoft.com/office/drawing/2014/main" id="{63CF7CD3-CD9E-470F-95B3-160989DEE344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ļïḑê">
              <a:extLst>
                <a:ext uri="{FF2B5EF4-FFF2-40B4-BE49-F238E27FC236}">
                  <a16:creationId xmlns:a16="http://schemas.microsoft.com/office/drawing/2014/main" id="{CD9567F4-4C4E-4638-9C3F-EB68185B6F7E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ľïde">
              <a:extLst>
                <a:ext uri="{FF2B5EF4-FFF2-40B4-BE49-F238E27FC236}">
                  <a16:creationId xmlns:a16="http://schemas.microsoft.com/office/drawing/2014/main" id="{43B757F6-F767-40D3-8896-7E8310A8813E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ṧḻïdé">
              <a:extLst>
                <a:ext uri="{FF2B5EF4-FFF2-40B4-BE49-F238E27FC236}">
                  <a16:creationId xmlns:a16="http://schemas.microsoft.com/office/drawing/2014/main" id="{1D766334-C95E-43B9-86E2-5F1EC4786C31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ŝļíḑé">
              <a:extLst>
                <a:ext uri="{FF2B5EF4-FFF2-40B4-BE49-F238E27FC236}">
                  <a16:creationId xmlns:a16="http://schemas.microsoft.com/office/drawing/2014/main" id="{C9688340-1E4D-43B6-AFF3-AA936D2A982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iḑé">
              <a:extLst>
                <a:ext uri="{FF2B5EF4-FFF2-40B4-BE49-F238E27FC236}">
                  <a16:creationId xmlns:a16="http://schemas.microsoft.com/office/drawing/2014/main" id="{64B43F60-AD19-4D5C-8C1C-941B4F855292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ṧļïde">
              <a:extLst>
                <a:ext uri="{FF2B5EF4-FFF2-40B4-BE49-F238E27FC236}">
                  <a16:creationId xmlns:a16="http://schemas.microsoft.com/office/drawing/2014/main" id="{9923CFAC-85AE-40F3-ACC1-CBAD131C9484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şlîḍè">
              <a:extLst>
                <a:ext uri="{FF2B5EF4-FFF2-40B4-BE49-F238E27FC236}">
                  <a16:creationId xmlns:a16="http://schemas.microsoft.com/office/drawing/2014/main" id="{67779703-BF27-4BCF-BD97-4301C459FD5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ŝļîďé">
              <a:extLst>
                <a:ext uri="{FF2B5EF4-FFF2-40B4-BE49-F238E27FC236}">
                  <a16:creationId xmlns:a16="http://schemas.microsoft.com/office/drawing/2014/main" id="{05463071-FD1F-4FEF-829A-E8259F788901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ŝlîḑê">
              <a:extLst>
                <a:ext uri="{FF2B5EF4-FFF2-40B4-BE49-F238E27FC236}">
                  <a16:creationId xmlns:a16="http://schemas.microsoft.com/office/drawing/2014/main" id="{2B484BDD-88F0-47EF-A454-67A258200D35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ïdè">
              <a:extLst>
                <a:ext uri="{FF2B5EF4-FFF2-40B4-BE49-F238E27FC236}">
                  <a16:creationId xmlns:a16="http://schemas.microsoft.com/office/drawing/2014/main" id="{7BC089F0-5944-4BE7-B97D-2300DB8D1D7D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ļîḍè">
              <a:extLst>
                <a:ext uri="{FF2B5EF4-FFF2-40B4-BE49-F238E27FC236}">
                  <a16:creationId xmlns:a16="http://schemas.microsoft.com/office/drawing/2014/main" id="{E050C7A2-EA6D-42A4-8A23-C8B4AE12F5BE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śļïḍe">
              <a:extLst>
                <a:ext uri="{FF2B5EF4-FFF2-40B4-BE49-F238E27FC236}">
                  <a16:creationId xmlns:a16="http://schemas.microsoft.com/office/drawing/2014/main" id="{90774834-4495-4CEB-B178-546F7B09DB90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liḓê">
              <a:extLst>
                <a:ext uri="{FF2B5EF4-FFF2-40B4-BE49-F238E27FC236}">
                  <a16:creationId xmlns:a16="http://schemas.microsoft.com/office/drawing/2014/main" id="{383890AB-1E32-4B42-8D6A-4F5C81BAF131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ślïḓê">
              <a:extLst>
                <a:ext uri="{FF2B5EF4-FFF2-40B4-BE49-F238E27FC236}">
                  <a16:creationId xmlns:a16="http://schemas.microsoft.com/office/drawing/2014/main" id="{47AA43AE-0E9C-417A-8B95-7B5CE4D400E8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Slïdè">
              <a:extLst>
                <a:ext uri="{FF2B5EF4-FFF2-40B4-BE49-F238E27FC236}">
                  <a16:creationId xmlns:a16="http://schemas.microsoft.com/office/drawing/2014/main" id="{4BC6F39F-D198-4AEC-AB7B-4E167E3E4F5A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ḻïḍe">
              <a:extLst>
                <a:ext uri="{FF2B5EF4-FFF2-40B4-BE49-F238E27FC236}">
                  <a16:creationId xmlns:a16="http://schemas.microsoft.com/office/drawing/2014/main" id="{A928E9B3-7BAC-42B8-A1CC-BB38B9E82910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şľidé">
              <a:extLst>
                <a:ext uri="{FF2B5EF4-FFF2-40B4-BE49-F238E27FC236}">
                  <a16:creationId xmlns:a16="http://schemas.microsoft.com/office/drawing/2014/main" id="{A3B55B30-34C0-47FA-82C4-B86E76F8FE0B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liḋê">
              <a:extLst>
                <a:ext uri="{FF2B5EF4-FFF2-40B4-BE49-F238E27FC236}">
                  <a16:creationId xmlns:a16="http://schemas.microsoft.com/office/drawing/2014/main" id="{56C57815-C348-4B93-8FC3-9B1A7EB88D80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ḻiḓê">
              <a:extLst>
                <a:ext uri="{FF2B5EF4-FFF2-40B4-BE49-F238E27FC236}">
                  <a16:creationId xmlns:a16="http://schemas.microsoft.com/office/drawing/2014/main" id="{36D6AEB5-C6D3-43A4-9884-1A740F42162B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śļîḋè">
              <a:extLst>
                <a:ext uri="{FF2B5EF4-FFF2-40B4-BE49-F238E27FC236}">
                  <a16:creationId xmlns:a16="http://schemas.microsoft.com/office/drawing/2014/main" id="{DCB0BE71-AA94-4072-9331-BE59D2065F5C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liḓê">
              <a:extLst>
                <a:ext uri="{FF2B5EF4-FFF2-40B4-BE49-F238E27FC236}">
                  <a16:creationId xmlns:a16="http://schemas.microsoft.com/office/drawing/2014/main" id="{DA6D414C-AAFF-4239-B70E-AD27360B4E55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ľiḍê">
              <a:extLst>
                <a:ext uri="{FF2B5EF4-FFF2-40B4-BE49-F238E27FC236}">
                  <a16:creationId xmlns:a16="http://schemas.microsoft.com/office/drawing/2014/main" id="{4CB5030E-6F6D-4DAA-9127-C178B7FE61D4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lîde">
              <a:extLst>
                <a:ext uri="{FF2B5EF4-FFF2-40B4-BE49-F238E27FC236}">
                  <a16:creationId xmlns:a16="http://schemas.microsoft.com/office/drawing/2014/main" id="{28B3330F-C80B-4589-A6B4-31E3C789D084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ṡḷíḋé">
              <a:extLst>
                <a:ext uri="{FF2B5EF4-FFF2-40B4-BE49-F238E27FC236}">
                  <a16:creationId xmlns:a16="http://schemas.microsoft.com/office/drawing/2014/main" id="{DE5E2DFE-8F50-4E17-A051-9257351A2D94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ḻiḓe">
              <a:extLst>
                <a:ext uri="{FF2B5EF4-FFF2-40B4-BE49-F238E27FC236}">
                  <a16:creationId xmlns:a16="http://schemas.microsoft.com/office/drawing/2014/main" id="{BF3ECEB5-2A92-4CE7-80FA-ECB8BB798589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ļïdè">
              <a:extLst>
                <a:ext uri="{FF2B5EF4-FFF2-40B4-BE49-F238E27FC236}">
                  <a16:creationId xmlns:a16="http://schemas.microsoft.com/office/drawing/2014/main" id="{DBCFFE72-FE33-4FC7-B54B-232A70D47560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íḓê">
              <a:extLst>
                <a:ext uri="{FF2B5EF4-FFF2-40B4-BE49-F238E27FC236}">
                  <a16:creationId xmlns:a16="http://schemas.microsoft.com/office/drawing/2014/main" id="{37E5A3BE-0438-48D3-9E7B-07FD589BDD39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ṩ1iḑê">
              <a:extLst>
                <a:ext uri="{FF2B5EF4-FFF2-40B4-BE49-F238E27FC236}">
                  <a16:creationId xmlns:a16="http://schemas.microsoft.com/office/drawing/2014/main" id="{7EEEB2C0-D21B-4E1A-88AE-0ED1142F80F0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îdê">
              <a:extLst>
                <a:ext uri="{FF2B5EF4-FFF2-40B4-BE49-F238E27FC236}">
                  <a16:creationId xmlns:a16="http://schemas.microsoft.com/office/drawing/2014/main" id="{66DEDB29-F914-4B78-98D3-F236625B8F0D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îḑé">
              <a:extLst>
                <a:ext uri="{FF2B5EF4-FFF2-40B4-BE49-F238E27FC236}">
                  <a16:creationId xmlns:a16="http://schemas.microsoft.com/office/drawing/2014/main" id="{4DD781BA-688B-4237-AD2E-47F9590C3F9F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$ļíḑe">
              <a:extLst>
                <a:ext uri="{FF2B5EF4-FFF2-40B4-BE49-F238E27FC236}">
                  <a16:creationId xmlns:a16="http://schemas.microsoft.com/office/drawing/2014/main" id="{134B41B9-1A6E-435E-9EC5-B3EE1B962FFD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ṩḷïde">
              <a:extLst>
                <a:ext uri="{FF2B5EF4-FFF2-40B4-BE49-F238E27FC236}">
                  <a16:creationId xmlns:a16="http://schemas.microsoft.com/office/drawing/2014/main" id="{B5CF9073-FE5A-45F4-998F-8DC6F16C00C3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$ḷïďê">
              <a:extLst>
                <a:ext uri="{FF2B5EF4-FFF2-40B4-BE49-F238E27FC236}">
                  <a16:creationId xmlns:a16="http://schemas.microsoft.com/office/drawing/2014/main" id="{A38E3BA5-A0FA-474A-92B1-9486A074B19E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ľïḑe">
              <a:extLst>
                <a:ext uri="{FF2B5EF4-FFF2-40B4-BE49-F238E27FC236}">
                  <a16:creationId xmlns:a16="http://schemas.microsoft.com/office/drawing/2014/main" id="{5F4C7B8C-EBF9-4E9C-B923-CA6ECD682791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lîḍè">
              <a:extLst>
                <a:ext uri="{FF2B5EF4-FFF2-40B4-BE49-F238E27FC236}">
                  <a16:creationId xmlns:a16="http://schemas.microsoft.com/office/drawing/2014/main" id="{06FD7597-A155-496A-9055-BA5DBD25B5A6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şliḍé">
              <a:extLst>
                <a:ext uri="{FF2B5EF4-FFF2-40B4-BE49-F238E27FC236}">
                  <a16:creationId xmlns:a16="http://schemas.microsoft.com/office/drawing/2014/main" id="{1618A72D-B934-47C5-8CAE-7A06F5F175E2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ḻïde">
              <a:extLst>
                <a:ext uri="{FF2B5EF4-FFF2-40B4-BE49-F238E27FC236}">
                  <a16:creationId xmlns:a16="http://schemas.microsoft.com/office/drawing/2014/main" id="{BDBCCDD5-6B20-4576-9445-3D757BA817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ļiḋê">
              <a:extLst>
                <a:ext uri="{FF2B5EF4-FFF2-40B4-BE49-F238E27FC236}">
                  <a16:creationId xmlns:a16="http://schemas.microsoft.com/office/drawing/2014/main" id="{54D6F6D8-3274-4667-9A88-7FB283EE00C6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ṧḷîdè">
              <a:extLst>
                <a:ext uri="{FF2B5EF4-FFF2-40B4-BE49-F238E27FC236}">
                  <a16:creationId xmlns:a16="http://schemas.microsoft.com/office/drawing/2014/main" id="{679ED118-7455-4D2B-BE96-7A06E9ADBE94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ļíḍè">
              <a:extLst>
                <a:ext uri="{FF2B5EF4-FFF2-40B4-BE49-F238E27FC236}">
                  <a16:creationId xmlns:a16="http://schemas.microsoft.com/office/drawing/2014/main" id="{D2EDE087-4088-4C0B-A097-19A3D4597468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ṡ1íḓe">
              <a:extLst>
                <a:ext uri="{FF2B5EF4-FFF2-40B4-BE49-F238E27FC236}">
                  <a16:creationId xmlns:a16="http://schemas.microsoft.com/office/drawing/2014/main" id="{4E2F9462-438C-45C1-94C5-D728ABCFB15D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sḷiḑê">
              <a:extLst>
                <a:ext uri="{FF2B5EF4-FFF2-40B4-BE49-F238E27FC236}">
                  <a16:creationId xmlns:a16="http://schemas.microsoft.com/office/drawing/2014/main" id="{C8BAD771-3CD5-44FE-A6B0-7E4C1D2369B0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ṥlíḓê">
              <a:extLst>
                <a:ext uri="{FF2B5EF4-FFF2-40B4-BE49-F238E27FC236}">
                  <a16:creationId xmlns:a16="http://schemas.microsoft.com/office/drawing/2014/main" id="{378E0001-F6B7-4B4A-BFDA-EACDE2F08823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ḍé">
              <a:extLst>
                <a:ext uri="{FF2B5EF4-FFF2-40B4-BE49-F238E27FC236}">
                  <a16:creationId xmlns:a16="http://schemas.microsoft.com/office/drawing/2014/main" id="{EC745199-02D4-40FD-9AD7-E9DD1B97679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ṩḻïďè">
              <a:extLst>
                <a:ext uri="{FF2B5EF4-FFF2-40B4-BE49-F238E27FC236}">
                  <a16:creationId xmlns:a16="http://schemas.microsoft.com/office/drawing/2014/main" id="{E5D23E1A-C6D0-4845-8ABD-A62ECAB0ED30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ļídé">
              <a:extLst>
                <a:ext uri="{FF2B5EF4-FFF2-40B4-BE49-F238E27FC236}">
                  <a16:creationId xmlns:a16="http://schemas.microsoft.com/office/drawing/2014/main" id="{FD44E3BB-F447-4175-83ED-630E01ACD974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ṧḻíďe">
              <a:extLst>
                <a:ext uri="{FF2B5EF4-FFF2-40B4-BE49-F238E27FC236}">
                  <a16:creationId xmlns:a16="http://schemas.microsoft.com/office/drawing/2014/main" id="{6DA65D6F-A78C-42E6-B894-7EC0A0129201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lïḓé">
              <a:extLst>
                <a:ext uri="{FF2B5EF4-FFF2-40B4-BE49-F238E27FC236}">
                  <a16:creationId xmlns:a16="http://schemas.microsoft.com/office/drawing/2014/main" id="{813DD1B9-38A8-4593-A7EF-1C913FF4B103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šľîḑé">
              <a:extLst>
                <a:ext uri="{FF2B5EF4-FFF2-40B4-BE49-F238E27FC236}">
                  <a16:creationId xmlns:a16="http://schemas.microsoft.com/office/drawing/2014/main" id="{0BBADBB6-8362-4AA1-AB38-2DA45C89CD08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ḻîďè">
              <a:extLst>
                <a:ext uri="{FF2B5EF4-FFF2-40B4-BE49-F238E27FC236}">
                  <a16:creationId xmlns:a16="http://schemas.microsoft.com/office/drawing/2014/main" id="{C674071C-C4BB-476C-AD50-FB30946E21EA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líḋé">
              <a:extLst>
                <a:ext uri="{FF2B5EF4-FFF2-40B4-BE49-F238E27FC236}">
                  <a16:creationId xmlns:a16="http://schemas.microsoft.com/office/drawing/2014/main" id="{70AAD74D-ED88-4B40-926C-CD75B381D6F4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ṡľîḋê">
              <a:extLst>
                <a:ext uri="{FF2B5EF4-FFF2-40B4-BE49-F238E27FC236}">
                  <a16:creationId xmlns:a16="http://schemas.microsoft.com/office/drawing/2014/main" id="{49C79BF4-FBF2-454A-8CCE-B3A37E104C6A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ḷîḍè">
              <a:extLst>
                <a:ext uri="{FF2B5EF4-FFF2-40B4-BE49-F238E27FC236}">
                  <a16:creationId xmlns:a16="http://schemas.microsoft.com/office/drawing/2014/main" id="{BF6B1EBA-4522-4D7E-A7F0-51FCCC68CA54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ļíḓe">
              <a:extLst>
                <a:ext uri="{FF2B5EF4-FFF2-40B4-BE49-F238E27FC236}">
                  <a16:creationId xmlns:a16="http://schemas.microsoft.com/office/drawing/2014/main" id="{3B6185C1-8FA9-47F9-BB8A-1A398E4775F5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lïḓé">
              <a:extLst>
                <a:ext uri="{FF2B5EF4-FFF2-40B4-BE49-F238E27FC236}">
                  <a16:creationId xmlns:a16="http://schemas.microsoft.com/office/drawing/2014/main" id="{D84EE7AA-5547-4E17-A2D0-8F384F87E232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ḻîḋé">
              <a:extLst>
                <a:ext uri="{FF2B5EF4-FFF2-40B4-BE49-F238E27FC236}">
                  <a16:creationId xmlns:a16="http://schemas.microsoft.com/office/drawing/2014/main" id="{F3233BCB-BD8B-4C90-9118-1B9B1F4DECE1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ḷîḓè">
              <a:extLst>
                <a:ext uri="{FF2B5EF4-FFF2-40B4-BE49-F238E27FC236}">
                  <a16:creationId xmlns:a16="http://schemas.microsoft.com/office/drawing/2014/main" id="{7E663F4F-D5D5-469E-9584-AEF66872529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ḷíďè">
              <a:extLst>
                <a:ext uri="{FF2B5EF4-FFF2-40B4-BE49-F238E27FC236}">
                  <a16:creationId xmlns:a16="http://schemas.microsoft.com/office/drawing/2014/main" id="{D078B090-C9A8-40AE-AAEB-F988CF609B3C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ş1ídè">
              <a:extLst>
                <a:ext uri="{FF2B5EF4-FFF2-40B4-BE49-F238E27FC236}">
                  <a16:creationId xmlns:a16="http://schemas.microsoft.com/office/drawing/2014/main" id="{F7B5F6DF-25F5-4B5E-AA1D-F727F9FF4A88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iḑe">
              <a:extLst>
                <a:ext uri="{FF2B5EF4-FFF2-40B4-BE49-F238E27FC236}">
                  <a16:creationId xmlns:a16="http://schemas.microsoft.com/office/drawing/2014/main" id="{274BE524-80DC-4EC8-A0EC-C0D27679026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ļïḓé">
              <a:extLst>
                <a:ext uri="{FF2B5EF4-FFF2-40B4-BE49-F238E27FC236}">
                  <a16:creationId xmlns:a16="http://schemas.microsoft.com/office/drawing/2014/main" id="{504724CE-448E-422E-98A6-BB048609DF8C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$1iďê">
              <a:extLst>
                <a:ext uri="{FF2B5EF4-FFF2-40B4-BE49-F238E27FC236}">
                  <a16:creationId xmlns:a16="http://schemas.microsoft.com/office/drawing/2014/main" id="{806AC1EF-B697-4958-8C51-2F1D441EC810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ḷiḍe">
              <a:extLst>
                <a:ext uri="{FF2B5EF4-FFF2-40B4-BE49-F238E27FC236}">
                  <a16:creationId xmlns:a16="http://schemas.microsoft.com/office/drawing/2014/main" id="{4B66F83F-B108-4FE4-BA6D-10665445A9D2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ṥlïdê">
              <a:extLst>
                <a:ext uri="{FF2B5EF4-FFF2-40B4-BE49-F238E27FC236}">
                  <a16:creationId xmlns:a16="http://schemas.microsoft.com/office/drawing/2014/main" id="{85614C62-B674-49B5-BE55-0275A33DE8E8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śľîďé">
              <a:extLst>
                <a:ext uri="{FF2B5EF4-FFF2-40B4-BE49-F238E27FC236}">
                  <a16:creationId xmlns:a16="http://schemas.microsoft.com/office/drawing/2014/main" id="{4215CEA9-CEA3-40A1-BA37-DDC2AF019658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ŝḻîdé">
              <a:extLst>
                <a:ext uri="{FF2B5EF4-FFF2-40B4-BE49-F238E27FC236}">
                  <a16:creationId xmlns:a16="http://schemas.microsoft.com/office/drawing/2014/main" id="{1143CFF0-401D-4439-8A7B-9F91E8370F9F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ḷiḍé">
              <a:extLst>
                <a:ext uri="{FF2B5EF4-FFF2-40B4-BE49-F238E27FC236}">
                  <a16:creationId xmlns:a16="http://schemas.microsoft.com/office/drawing/2014/main" id="{DCAE69EC-26A4-46E5-AF60-78E02108CD6E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1iďè">
              <a:extLst>
                <a:ext uri="{FF2B5EF4-FFF2-40B4-BE49-F238E27FC236}">
                  <a16:creationId xmlns:a16="http://schemas.microsoft.com/office/drawing/2014/main" id="{49856359-B0DD-42FE-8D36-21169651027E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ṩľíḓe">
              <a:extLst>
                <a:ext uri="{FF2B5EF4-FFF2-40B4-BE49-F238E27FC236}">
                  <a16:creationId xmlns:a16="http://schemas.microsoft.com/office/drawing/2014/main" id="{C2B92008-AE2C-47C6-8D7C-8F699606DACE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ṡ1ïḑé">
              <a:extLst>
                <a:ext uri="{FF2B5EF4-FFF2-40B4-BE49-F238E27FC236}">
                  <a16:creationId xmlns:a16="http://schemas.microsoft.com/office/drawing/2014/main" id="{11560E94-E6A7-43E8-AA0C-67E82E3E57B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íďe">
              <a:extLst>
                <a:ext uri="{FF2B5EF4-FFF2-40B4-BE49-F238E27FC236}">
                  <a16:creationId xmlns:a16="http://schemas.microsoft.com/office/drawing/2014/main" id="{C2B5AAEA-36D6-4D9C-9624-D74FE103BBC0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šḷiḍè">
              <a:extLst>
                <a:ext uri="{FF2B5EF4-FFF2-40B4-BE49-F238E27FC236}">
                  <a16:creationId xmlns:a16="http://schemas.microsoft.com/office/drawing/2014/main" id="{F340772F-E781-4DB0-95DE-D5597353FFB9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$1îḓè">
              <a:extLst>
                <a:ext uri="{FF2B5EF4-FFF2-40B4-BE49-F238E27FC236}">
                  <a16:creationId xmlns:a16="http://schemas.microsoft.com/office/drawing/2014/main" id="{84E41F35-F6D8-4E75-9C82-C75511C7BE35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idé">
              <a:extLst>
                <a:ext uri="{FF2B5EF4-FFF2-40B4-BE49-F238E27FC236}">
                  <a16:creationId xmlns:a16="http://schemas.microsoft.com/office/drawing/2014/main" id="{239B3608-900C-458E-BAE7-65CCACDE7FA5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šḻïďê">
              <a:extLst>
                <a:ext uri="{FF2B5EF4-FFF2-40B4-BE49-F238E27FC236}">
                  <a16:creationId xmlns:a16="http://schemas.microsoft.com/office/drawing/2014/main" id="{A042FB59-D4CE-416D-9A11-95E8DBDBD1A9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Sļíďê">
              <a:extLst>
                <a:ext uri="{FF2B5EF4-FFF2-40B4-BE49-F238E27FC236}">
                  <a16:creationId xmlns:a16="http://schemas.microsoft.com/office/drawing/2014/main" id="{0E33A165-2D38-4CCC-81DB-C2C036AFD11A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ṧḻiḋe">
              <a:extLst>
                <a:ext uri="{FF2B5EF4-FFF2-40B4-BE49-F238E27FC236}">
                  <a16:creationId xmlns:a16="http://schemas.microsoft.com/office/drawing/2014/main" id="{40C75118-F504-435E-98A0-EAFB02860537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ṡ1iďé">
              <a:extLst>
                <a:ext uri="{FF2B5EF4-FFF2-40B4-BE49-F238E27FC236}">
                  <a16:creationId xmlns:a16="http://schemas.microsoft.com/office/drawing/2014/main" id="{4180F5A8-2042-4CB3-867A-42FB7D5F06F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$ḷïdè">
              <a:extLst>
                <a:ext uri="{FF2B5EF4-FFF2-40B4-BE49-F238E27FC236}">
                  <a16:creationId xmlns:a16="http://schemas.microsoft.com/office/drawing/2014/main" id="{7C7027F1-517E-4771-9F9F-E76A22904ED1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şlîḋê">
              <a:extLst>
                <a:ext uri="{FF2B5EF4-FFF2-40B4-BE49-F238E27FC236}">
                  <a16:creationId xmlns:a16="http://schemas.microsoft.com/office/drawing/2014/main" id="{FDB882D2-3705-4471-BD7D-2C362D1BE21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şḻïḑè">
              <a:extLst>
                <a:ext uri="{FF2B5EF4-FFF2-40B4-BE49-F238E27FC236}">
                  <a16:creationId xmlns:a16="http://schemas.microsoft.com/office/drawing/2014/main" id="{383E961D-1124-45F2-B4C6-51DED0E29535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lidê">
              <a:extLst>
                <a:ext uri="{FF2B5EF4-FFF2-40B4-BE49-F238E27FC236}">
                  <a16:creationId xmlns:a16="http://schemas.microsoft.com/office/drawing/2014/main" id="{F8A8C09B-3B26-4BD1-970F-C08BCB2C3841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ṣḻíḑê">
              <a:extLst>
                <a:ext uri="{FF2B5EF4-FFF2-40B4-BE49-F238E27FC236}">
                  <a16:creationId xmlns:a16="http://schemas.microsoft.com/office/drawing/2014/main" id="{B3E12B75-C902-4597-BD81-04B047D6EAD8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ḻídé">
              <a:extLst>
                <a:ext uri="{FF2B5EF4-FFF2-40B4-BE49-F238E27FC236}">
                  <a16:creationId xmlns:a16="http://schemas.microsoft.com/office/drawing/2014/main" id="{CF3CE02E-B3FB-4160-B306-C1CCAB5B6502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ṧḻide">
              <a:extLst>
                <a:ext uri="{FF2B5EF4-FFF2-40B4-BE49-F238E27FC236}">
                  <a16:creationId xmlns:a16="http://schemas.microsoft.com/office/drawing/2014/main" id="{5E313FBD-DEAD-4392-82C7-874872D610B8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ṧļïďe">
              <a:extLst>
                <a:ext uri="{FF2B5EF4-FFF2-40B4-BE49-F238E27FC236}">
                  <a16:creationId xmlns:a16="http://schemas.microsoft.com/office/drawing/2014/main" id="{1BE07360-6576-4C9E-A6DC-897EC05EE8DF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ḷîḋê">
              <a:extLst>
                <a:ext uri="{FF2B5EF4-FFF2-40B4-BE49-F238E27FC236}">
                  <a16:creationId xmlns:a16="http://schemas.microsoft.com/office/drawing/2014/main" id="{2336804D-3AC4-485F-BAAE-224812AEB052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ŝ1ïḍè">
              <a:extLst>
                <a:ext uri="{FF2B5EF4-FFF2-40B4-BE49-F238E27FC236}">
                  <a16:creationId xmlns:a16="http://schemas.microsoft.com/office/drawing/2014/main" id="{2FD7CADC-F81D-4DBC-8F45-D9D49F2ABF81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ḋe">
              <a:extLst>
                <a:ext uri="{FF2B5EF4-FFF2-40B4-BE49-F238E27FC236}">
                  <a16:creationId xmlns:a16="http://schemas.microsoft.com/office/drawing/2014/main" id="{34FA400E-8B72-4D07-B6CA-A05F3BC00595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ŝḻiďê">
              <a:extLst>
                <a:ext uri="{FF2B5EF4-FFF2-40B4-BE49-F238E27FC236}">
                  <a16:creationId xmlns:a16="http://schemas.microsoft.com/office/drawing/2014/main" id="{36AB9A25-94CB-4630-BD5F-4E2F5911EF49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îṥḻiḍè">
              <a:extLst>
                <a:ext uri="{FF2B5EF4-FFF2-40B4-BE49-F238E27FC236}">
                  <a16:creationId xmlns:a16="http://schemas.microsoft.com/office/drawing/2014/main" id="{62EE5699-36B8-4CE6-8D56-3CD6FC6FB613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ṩḷîḋe">
              <a:extLst>
                <a:ext uri="{FF2B5EF4-FFF2-40B4-BE49-F238E27FC236}">
                  <a16:creationId xmlns:a16="http://schemas.microsoft.com/office/drawing/2014/main" id="{F2543357-F377-48D5-A8CD-5DAA42BA9A24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ḻiḋè">
              <a:extLst>
                <a:ext uri="{FF2B5EF4-FFF2-40B4-BE49-F238E27FC236}">
                  <a16:creationId xmlns:a16="http://schemas.microsoft.com/office/drawing/2014/main" id="{C2138388-F16D-47EA-9CCA-3A4EA7325440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$ľíḓè">
              <a:extLst>
                <a:ext uri="{FF2B5EF4-FFF2-40B4-BE49-F238E27FC236}">
                  <a16:creationId xmlns:a16="http://schemas.microsoft.com/office/drawing/2014/main" id="{91A37DEF-E9D7-4008-8AEC-E7E3699EFF33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sľíďe">
              <a:extLst>
                <a:ext uri="{FF2B5EF4-FFF2-40B4-BE49-F238E27FC236}">
                  <a16:creationId xmlns:a16="http://schemas.microsoft.com/office/drawing/2014/main" id="{8B450D92-90CE-49DF-915E-BDBA4B37FEB4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íšḷïdé">
              <a:extLst>
                <a:ext uri="{FF2B5EF4-FFF2-40B4-BE49-F238E27FC236}">
                  <a16:creationId xmlns:a16="http://schemas.microsoft.com/office/drawing/2014/main" id="{BF6C257F-60A0-450D-978D-CE06AF7863DA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lîḍê">
              <a:extLst>
                <a:ext uri="{FF2B5EF4-FFF2-40B4-BE49-F238E27FC236}">
                  <a16:creationId xmlns:a16="http://schemas.microsoft.com/office/drawing/2014/main" id="{9819D427-9541-436B-860C-1FD44FB74E8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ŝľíḍè">
              <a:extLst>
                <a:ext uri="{FF2B5EF4-FFF2-40B4-BE49-F238E27FC236}">
                  <a16:creationId xmlns:a16="http://schemas.microsoft.com/office/drawing/2014/main" id="{1D3AADD9-8617-423D-8966-AEBA349D03A6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şľîḑé">
              <a:extLst>
                <a:ext uri="{FF2B5EF4-FFF2-40B4-BE49-F238E27FC236}">
                  <a16:creationId xmlns:a16="http://schemas.microsoft.com/office/drawing/2014/main" id="{12958C45-5005-42B6-BB92-08890B95AB24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Sḷîḍè">
              <a:extLst>
                <a:ext uri="{FF2B5EF4-FFF2-40B4-BE49-F238E27FC236}">
                  <a16:creationId xmlns:a16="http://schemas.microsoft.com/office/drawing/2014/main" id="{0DDEE709-EA80-4AF7-AE58-CECDF23F970C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ļîḍè">
              <a:extLst>
                <a:ext uri="{FF2B5EF4-FFF2-40B4-BE49-F238E27FC236}">
                  <a16:creationId xmlns:a16="http://schemas.microsoft.com/office/drawing/2014/main" id="{F263F6EA-98F1-48A8-8333-083DA1387C7A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sḷiḋe">
              <a:extLst>
                <a:ext uri="{FF2B5EF4-FFF2-40B4-BE49-F238E27FC236}">
                  <a16:creationId xmlns:a16="http://schemas.microsoft.com/office/drawing/2014/main" id="{9BD0916F-22CA-42E3-B22D-2C850A498619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šḷîḓe">
              <a:extLst>
                <a:ext uri="{FF2B5EF4-FFF2-40B4-BE49-F238E27FC236}">
                  <a16:creationId xmlns:a16="http://schemas.microsoft.com/office/drawing/2014/main" id="{B6D52B73-BE84-45BA-8AB4-9EB84D1995C0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ļidê">
              <a:extLst>
                <a:ext uri="{FF2B5EF4-FFF2-40B4-BE49-F238E27FC236}">
                  <a16:creationId xmlns:a16="http://schemas.microsoft.com/office/drawing/2014/main" id="{383628CA-30D5-43CC-B821-DE5FEBF11D4C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ṧliḑe">
              <a:extLst>
                <a:ext uri="{FF2B5EF4-FFF2-40B4-BE49-F238E27FC236}">
                  <a16:creationId xmlns:a16="http://schemas.microsoft.com/office/drawing/2014/main" id="{BDAA0A49-5C2B-4585-B4FE-70AAEB462777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śḷïḓè">
              <a:extLst>
                <a:ext uri="{FF2B5EF4-FFF2-40B4-BE49-F238E27FC236}">
                  <a16:creationId xmlns:a16="http://schemas.microsoft.com/office/drawing/2014/main" id="{AD0C72DE-256F-4C09-BA64-D4CA2C411624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liďè">
              <a:extLst>
                <a:ext uri="{FF2B5EF4-FFF2-40B4-BE49-F238E27FC236}">
                  <a16:creationId xmlns:a16="http://schemas.microsoft.com/office/drawing/2014/main" id="{2F837E10-14A9-4BA0-8340-06C31C10B5F7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sḷíḍé">
              <a:extLst>
                <a:ext uri="{FF2B5EF4-FFF2-40B4-BE49-F238E27FC236}">
                  <a16:creationId xmlns:a16="http://schemas.microsoft.com/office/drawing/2014/main" id="{79BB46E3-54D0-49A5-BF4A-474DCDFA6C6D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šlîḑê">
              <a:extLst>
                <a:ext uri="{FF2B5EF4-FFF2-40B4-BE49-F238E27FC236}">
                  <a16:creationId xmlns:a16="http://schemas.microsoft.com/office/drawing/2014/main" id="{B45F29C5-FF4F-451C-8EFC-19CCB72B3453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ḻîḓé">
              <a:extLst>
                <a:ext uri="{FF2B5EF4-FFF2-40B4-BE49-F238E27FC236}">
                  <a16:creationId xmlns:a16="http://schemas.microsoft.com/office/drawing/2014/main" id="{6BA7DE44-2DB8-42F6-9D02-34E75946BF3B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ļîḋê">
              <a:extLst>
                <a:ext uri="{FF2B5EF4-FFF2-40B4-BE49-F238E27FC236}">
                  <a16:creationId xmlns:a16="http://schemas.microsoft.com/office/drawing/2014/main" id="{E8DE8974-BEEA-4844-8ABB-31BBA3358808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7647F5A0-2273-4B62-8226-E315415F2120}"/>
              </a:ext>
            </a:extLst>
          </p:cNvPr>
          <p:cNvCxnSpPr/>
          <p:nvPr userDrawn="1"/>
        </p:nvCxnSpPr>
        <p:spPr>
          <a:xfrm>
            <a:off x="1090522" y="747597"/>
            <a:ext cx="10052913" cy="0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 flipH="1">
            <a:off x="4248758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 userDrawn="1"/>
        </p:nvCxnSpPr>
        <p:spPr>
          <a:xfrm flipH="1">
            <a:off x="6715967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39016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58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539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12980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23D4C8F-ACC0-49EF-894E-F1EC71165D14}"/>
              </a:ext>
            </a:extLst>
          </p:cNvPr>
          <p:cNvSpPr/>
          <p:nvPr userDrawn="1"/>
        </p:nvSpPr>
        <p:spPr>
          <a:xfrm>
            <a:off x="572349" y="780466"/>
            <a:ext cx="11047307" cy="5297075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>
                <a:lumMod val="75000"/>
                <a:lumOff val="25000"/>
              </a:schemeClr>
            </a:solidFill>
          </a:ln>
          <a:effectLst>
            <a:outerShdw dist="1016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9599" tIns="24800" rIns="49599" bIns="248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61338">
              <a:lnSpc>
                <a:spcPct val="120000"/>
              </a:lnSpc>
            </a:pPr>
            <a:endParaRPr lang="zh-CN" altLang="en-US" sz="976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697B832-E759-40C9-9571-34DD2FBD8446}"/>
              </a:ext>
            </a:extLst>
          </p:cNvPr>
          <p:cNvGrpSpPr/>
          <p:nvPr userDrawn="1"/>
        </p:nvGrpSpPr>
        <p:grpSpPr>
          <a:xfrm>
            <a:off x="1168907" y="547410"/>
            <a:ext cx="2529333" cy="811255"/>
            <a:chOff x="876679" y="527088"/>
            <a:chExt cx="1897001" cy="811254"/>
          </a:xfrm>
        </p:grpSpPr>
        <p:sp>
          <p:nvSpPr>
            <p:cNvPr id="4" name="直角三角形 3">
              <a:extLst>
                <a:ext uri="{FF2B5EF4-FFF2-40B4-BE49-F238E27FC236}">
                  <a16:creationId xmlns:a16="http://schemas.microsoft.com/office/drawing/2014/main" id="{8CA4AD1E-9035-4304-817F-D49FDFBFB8F0}"/>
                </a:ext>
              </a:extLst>
            </p:cNvPr>
            <p:cNvSpPr/>
            <p:nvPr/>
          </p:nvSpPr>
          <p:spPr>
            <a:xfrm flipH="1">
              <a:off x="876679" y="555909"/>
              <a:ext cx="106136" cy="190654"/>
            </a:xfrm>
            <a:prstGeom prst="rtTriangle">
              <a:avLst/>
            </a:prstGeom>
            <a:solidFill>
              <a:srgbClr val="656B6E"/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9599" tIns="24800" rIns="49599" bIns="24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61338">
                <a:lnSpc>
                  <a:spcPct val="120000"/>
                </a:lnSpc>
              </a:pPr>
              <a:endParaRPr lang="zh-CN" altLang="en-US" sz="976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43E1BCA-5ECB-43F0-AE4A-35946797788C}"/>
                </a:ext>
              </a:extLst>
            </p:cNvPr>
            <p:cNvSpPr/>
            <p:nvPr/>
          </p:nvSpPr>
          <p:spPr>
            <a:xfrm>
              <a:off x="990053" y="527088"/>
              <a:ext cx="1783627" cy="811254"/>
            </a:xfrm>
            <a:prstGeom prst="rect">
              <a:avLst/>
            </a:prstGeom>
            <a:solidFill>
              <a:srgbClr val="808C94"/>
            </a:solidFill>
            <a:ln w="28575">
              <a:solidFill>
                <a:schemeClr val="tx1">
                  <a:lumMod val="75000"/>
                  <a:lumOff val="25000"/>
                </a:schemeClr>
              </a:solidFill>
            </a:ln>
            <a:effectLst>
              <a:outerShdw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49599" tIns="24800" rIns="49599" bIns="248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661338">
                <a:lnSpc>
                  <a:spcPct val="120000"/>
                </a:lnSpc>
              </a:pPr>
              <a:endParaRPr lang="zh-CN" altLang="en-US" sz="976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B86CCDDB-46E0-4506-82D2-EB4A463D6955}"/>
              </a:ext>
            </a:extLst>
          </p:cNvPr>
          <p:cNvGrpSpPr/>
          <p:nvPr userDrawn="1"/>
        </p:nvGrpSpPr>
        <p:grpSpPr>
          <a:xfrm>
            <a:off x="4718231" y="6323884"/>
            <a:ext cx="3019698" cy="361855"/>
            <a:chOff x="3336324" y="6323884"/>
            <a:chExt cx="3019698" cy="361855"/>
          </a:xfrm>
        </p:grpSpPr>
        <p:grpSp>
          <p:nvGrpSpPr>
            <p:cNvPr id="21" name="PA_组合 2">
              <a:extLst>
                <a:ext uri="{FF2B5EF4-FFF2-40B4-BE49-F238E27FC236}">
                  <a16:creationId xmlns:a16="http://schemas.microsoft.com/office/drawing/2014/main" id="{A315260C-0BF2-4EAF-ADA2-5B777D0FEC07}"/>
                </a:ext>
              </a:extLst>
            </p:cNvPr>
            <p:cNvGrpSpPr/>
            <p:nvPr userDrawn="1">
              <p:custDataLst>
                <p:tags r:id="rId1"/>
              </p:custDataLst>
            </p:nvPr>
          </p:nvGrpSpPr>
          <p:grpSpPr>
            <a:xfrm>
              <a:off x="3336324" y="6388864"/>
              <a:ext cx="736171" cy="263181"/>
              <a:chOff x="9668623" y="5462875"/>
              <a:chExt cx="2145277" cy="766937"/>
            </a:xfrm>
            <a:solidFill>
              <a:srgbClr val="BB1C22"/>
            </a:solidFill>
          </p:grpSpPr>
          <p:sp>
            <p:nvSpPr>
              <p:cNvPr id="22" name="Freeform 51">
                <a:extLst>
                  <a:ext uri="{FF2B5EF4-FFF2-40B4-BE49-F238E27FC236}">
                    <a16:creationId xmlns:a16="http://schemas.microsoft.com/office/drawing/2014/main" id="{1DA26C2C-9DCE-4F65-875D-1D48CF49D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1431" y="5484328"/>
                <a:ext cx="445145" cy="745484"/>
              </a:xfrm>
              <a:custGeom>
                <a:avLst/>
                <a:gdLst>
                  <a:gd name="T0" fmla="*/ 83 w 83"/>
                  <a:gd name="T1" fmla="*/ 46 h 139"/>
                  <a:gd name="T2" fmla="*/ 50 w 83"/>
                  <a:gd name="T3" fmla="*/ 46 h 139"/>
                  <a:gd name="T4" fmla="*/ 50 w 83"/>
                  <a:gd name="T5" fmla="*/ 0 h 139"/>
                  <a:gd name="T6" fmla="*/ 33 w 83"/>
                  <a:gd name="T7" fmla="*/ 0 h 139"/>
                  <a:gd name="T8" fmla="*/ 33 w 83"/>
                  <a:gd name="T9" fmla="*/ 46 h 139"/>
                  <a:gd name="T10" fmla="*/ 0 w 83"/>
                  <a:gd name="T11" fmla="*/ 46 h 139"/>
                  <a:gd name="T12" fmla="*/ 0 w 83"/>
                  <a:gd name="T13" fmla="*/ 62 h 139"/>
                  <a:gd name="T14" fmla="*/ 33 w 83"/>
                  <a:gd name="T15" fmla="*/ 62 h 139"/>
                  <a:gd name="T16" fmla="*/ 33 w 83"/>
                  <a:gd name="T17" fmla="*/ 139 h 139"/>
                  <a:gd name="T18" fmla="*/ 50 w 83"/>
                  <a:gd name="T19" fmla="*/ 139 h 139"/>
                  <a:gd name="T20" fmla="*/ 50 w 83"/>
                  <a:gd name="T21" fmla="*/ 62 h 139"/>
                  <a:gd name="T22" fmla="*/ 83 w 83"/>
                  <a:gd name="T23" fmla="*/ 62 h 139"/>
                  <a:gd name="T24" fmla="*/ 83 w 83"/>
                  <a:gd name="T25" fmla="*/ 46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139">
                    <a:moveTo>
                      <a:pt x="83" y="46"/>
                    </a:moveTo>
                    <a:lnTo>
                      <a:pt x="50" y="46"/>
                    </a:lnTo>
                    <a:lnTo>
                      <a:pt x="50" y="0"/>
                    </a:lnTo>
                    <a:lnTo>
                      <a:pt x="33" y="0"/>
                    </a:lnTo>
                    <a:lnTo>
                      <a:pt x="33" y="46"/>
                    </a:lnTo>
                    <a:lnTo>
                      <a:pt x="0" y="46"/>
                    </a:lnTo>
                    <a:lnTo>
                      <a:pt x="0" y="62"/>
                    </a:lnTo>
                    <a:lnTo>
                      <a:pt x="33" y="62"/>
                    </a:lnTo>
                    <a:lnTo>
                      <a:pt x="33" y="139"/>
                    </a:lnTo>
                    <a:lnTo>
                      <a:pt x="50" y="139"/>
                    </a:lnTo>
                    <a:lnTo>
                      <a:pt x="50" y="62"/>
                    </a:lnTo>
                    <a:lnTo>
                      <a:pt x="83" y="62"/>
                    </a:lnTo>
                    <a:lnTo>
                      <a:pt x="83" y="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3" name="Freeform 52">
                <a:extLst>
                  <a:ext uri="{FF2B5EF4-FFF2-40B4-BE49-F238E27FC236}">
                    <a16:creationId xmlns:a16="http://schemas.microsoft.com/office/drawing/2014/main" id="{1FB13653-45E6-4D11-BCC2-9B24CF0307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580366" y="5489691"/>
                <a:ext cx="268160" cy="740120"/>
              </a:xfrm>
              <a:custGeom>
                <a:avLst/>
                <a:gdLst>
                  <a:gd name="T0" fmla="*/ 0 w 50"/>
                  <a:gd name="T1" fmla="*/ 0 h 138"/>
                  <a:gd name="T2" fmla="*/ 0 w 50"/>
                  <a:gd name="T3" fmla="*/ 13 h 138"/>
                  <a:gd name="T4" fmla="*/ 0 w 50"/>
                  <a:gd name="T5" fmla="*/ 124 h 138"/>
                  <a:gd name="T6" fmla="*/ 0 w 50"/>
                  <a:gd name="T7" fmla="*/ 138 h 138"/>
                  <a:gd name="T8" fmla="*/ 14 w 50"/>
                  <a:gd name="T9" fmla="*/ 138 h 138"/>
                  <a:gd name="T10" fmla="*/ 35 w 50"/>
                  <a:gd name="T11" fmla="*/ 138 h 138"/>
                  <a:gd name="T12" fmla="*/ 50 w 50"/>
                  <a:gd name="T13" fmla="*/ 138 h 138"/>
                  <a:gd name="T14" fmla="*/ 50 w 50"/>
                  <a:gd name="T15" fmla="*/ 124 h 138"/>
                  <a:gd name="T16" fmla="*/ 50 w 50"/>
                  <a:gd name="T17" fmla="*/ 13 h 138"/>
                  <a:gd name="T18" fmla="*/ 50 w 50"/>
                  <a:gd name="T19" fmla="*/ 0 h 138"/>
                  <a:gd name="T20" fmla="*/ 50 w 50"/>
                  <a:gd name="T21" fmla="*/ 0 h 138"/>
                  <a:gd name="T22" fmla="*/ 0 w 50"/>
                  <a:gd name="T23" fmla="*/ 0 h 138"/>
                  <a:gd name="T24" fmla="*/ 0 w 50"/>
                  <a:gd name="T25" fmla="*/ 0 h 138"/>
                  <a:gd name="T26" fmla="*/ 35 w 50"/>
                  <a:gd name="T27" fmla="*/ 124 h 138"/>
                  <a:gd name="T28" fmla="*/ 14 w 50"/>
                  <a:gd name="T29" fmla="*/ 124 h 138"/>
                  <a:gd name="T30" fmla="*/ 14 w 50"/>
                  <a:gd name="T31" fmla="*/ 13 h 138"/>
                  <a:gd name="T32" fmla="*/ 35 w 50"/>
                  <a:gd name="T33" fmla="*/ 13 h 138"/>
                  <a:gd name="T34" fmla="*/ 35 w 50"/>
                  <a:gd name="T35" fmla="*/ 124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0" h="138">
                    <a:moveTo>
                      <a:pt x="0" y="0"/>
                    </a:moveTo>
                    <a:lnTo>
                      <a:pt x="0" y="13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14" y="138"/>
                    </a:lnTo>
                    <a:lnTo>
                      <a:pt x="35" y="138"/>
                    </a:lnTo>
                    <a:lnTo>
                      <a:pt x="50" y="138"/>
                    </a:lnTo>
                    <a:lnTo>
                      <a:pt x="50" y="124"/>
                    </a:lnTo>
                    <a:lnTo>
                      <a:pt x="50" y="13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35" y="124"/>
                    </a:moveTo>
                    <a:lnTo>
                      <a:pt x="14" y="124"/>
                    </a:lnTo>
                    <a:lnTo>
                      <a:pt x="14" y="13"/>
                    </a:lnTo>
                    <a:lnTo>
                      <a:pt x="35" y="13"/>
                    </a:lnTo>
                    <a:lnTo>
                      <a:pt x="35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6" name="Freeform 53">
                <a:extLst>
                  <a:ext uri="{FF2B5EF4-FFF2-40B4-BE49-F238E27FC236}">
                    <a16:creationId xmlns:a16="http://schemas.microsoft.com/office/drawing/2014/main" id="{306BEB0A-B8ED-410C-8F50-5D5102CF6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891431" y="5484328"/>
                <a:ext cx="445145" cy="745484"/>
              </a:xfrm>
              <a:custGeom>
                <a:avLst/>
                <a:gdLst>
                  <a:gd name="T0" fmla="*/ 83 w 83"/>
                  <a:gd name="T1" fmla="*/ 46 h 139"/>
                  <a:gd name="T2" fmla="*/ 50 w 83"/>
                  <a:gd name="T3" fmla="*/ 46 h 139"/>
                  <a:gd name="T4" fmla="*/ 50 w 83"/>
                  <a:gd name="T5" fmla="*/ 0 h 139"/>
                  <a:gd name="T6" fmla="*/ 33 w 83"/>
                  <a:gd name="T7" fmla="*/ 0 h 139"/>
                  <a:gd name="T8" fmla="*/ 33 w 83"/>
                  <a:gd name="T9" fmla="*/ 46 h 139"/>
                  <a:gd name="T10" fmla="*/ 0 w 83"/>
                  <a:gd name="T11" fmla="*/ 46 h 139"/>
                  <a:gd name="T12" fmla="*/ 0 w 83"/>
                  <a:gd name="T13" fmla="*/ 62 h 139"/>
                  <a:gd name="T14" fmla="*/ 33 w 83"/>
                  <a:gd name="T15" fmla="*/ 62 h 139"/>
                  <a:gd name="T16" fmla="*/ 33 w 83"/>
                  <a:gd name="T17" fmla="*/ 139 h 139"/>
                  <a:gd name="T18" fmla="*/ 50 w 83"/>
                  <a:gd name="T19" fmla="*/ 139 h 139"/>
                  <a:gd name="T20" fmla="*/ 50 w 83"/>
                  <a:gd name="T21" fmla="*/ 62 h 139"/>
                  <a:gd name="T22" fmla="*/ 83 w 83"/>
                  <a:gd name="T23" fmla="*/ 62 h 139"/>
                  <a:gd name="T24" fmla="*/ 83 w 83"/>
                  <a:gd name="T25" fmla="*/ 46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139">
                    <a:moveTo>
                      <a:pt x="83" y="46"/>
                    </a:moveTo>
                    <a:lnTo>
                      <a:pt x="50" y="46"/>
                    </a:lnTo>
                    <a:lnTo>
                      <a:pt x="50" y="0"/>
                    </a:lnTo>
                    <a:lnTo>
                      <a:pt x="33" y="0"/>
                    </a:lnTo>
                    <a:lnTo>
                      <a:pt x="33" y="46"/>
                    </a:lnTo>
                    <a:lnTo>
                      <a:pt x="0" y="46"/>
                    </a:lnTo>
                    <a:lnTo>
                      <a:pt x="0" y="62"/>
                    </a:lnTo>
                    <a:lnTo>
                      <a:pt x="33" y="62"/>
                    </a:lnTo>
                    <a:lnTo>
                      <a:pt x="33" y="139"/>
                    </a:lnTo>
                    <a:lnTo>
                      <a:pt x="50" y="139"/>
                    </a:lnTo>
                    <a:lnTo>
                      <a:pt x="50" y="62"/>
                    </a:lnTo>
                    <a:lnTo>
                      <a:pt x="83" y="62"/>
                    </a:lnTo>
                    <a:lnTo>
                      <a:pt x="83" y="4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7" name="Freeform 54">
                <a:extLst>
                  <a:ext uri="{FF2B5EF4-FFF2-40B4-BE49-F238E27FC236}">
                    <a16:creationId xmlns:a16="http://schemas.microsoft.com/office/drawing/2014/main" id="{21D1DCD2-BC9B-4C79-B5B2-D50A9BB818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580366" y="5489691"/>
                <a:ext cx="268160" cy="740120"/>
              </a:xfrm>
              <a:custGeom>
                <a:avLst/>
                <a:gdLst>
                  <a:gd name="T0" fmla="*/ 0 w 50"/>
                  <a:gd name="T1" fmla="*/ 0 h 138"/>
                  <a:gd name="T2" fmla="*/ 0 w 50"/>
                  <a:gd name="T3" fmla="*/ 13 h 138"/>
                  <a:gd name="T4" fmla="*/ 0 w 50"/>
                  <a:gd name="T5" fmla="*/ 124 h 138"/>
                  <a:gd name="T6" fmla="*/ 0 w 50"/>
                  <a:gd name="T7" fmla="*/ 138 h 138"/>
                  <a:gd name="T8" fmla="*/ 14 w 50"/>
                  <a:gd name="T9" fmla="*/ 138 h 138"/>
                  <a:gd name="T10" fmla="*/ 35 w 50"/>
                  <a:gd name="T11" fmla="*/ 138 h 138"/>
                  <a:gd name="T12" fmla="*/ 50 w 50"/>
                  <a:gd name="T13" fmla="*/ 138 h 138"/>
                  <a:gd name="T14" fmla="*/ 50 w 50"/>
                  <a:gd name="T15" fmla="*/ 124 h 138"/>
                  <a:gd name="T16" fmla="*/ 50 w 50"/>
                  <a:gd name="T17" fmla="*/ 13 h 138"/>
                  <a:gd name="T18" fmla="*/ 50 w 50"/>
                  <a:gd name="T19" fmla="*/ 0 h 138"/>
                  <a:gd name="T20" fmla="*/ 50 w 50"/>
                  <a:gd name="T21" fmla="*/ 0 h 138"/>
                  <a:gd name="T22" fmla="*/ 0 w 50"/>
                  <a:gd name="T23" fmla="*/ 0 h 138"/>
                  <a:gd name="T24" fmla="*/ 0 w 50"/>
                  <a:gd name="T25" fmla="*/ 0 h 138"/>
                  <a:gd name="T26" fmla="*/ 35 w 50"/>
                  <a:gd name="T27" fmla="*/ 124 h 138"/>
                  <a:gd name="T28" fmla="*/ 14 w 50"/>
                  <a:gd name="T29" fmla="*/ 124 h 138"/>
                  <a:gd name="T30" fmla="*/ 14 w 50"/>
                  <a:gd name="T31" fmla="*/ 13 h 138"/>
                  <a:gd name="T32" fmla="*/ 35 w 50"/>
                  <a:gd name="T33" fmla="*/ 13 h 138"/>
                  <a:gd name="T34" fmla="*/ 35 w 50"/>
                  <a:gd name="T35" fmla="*/ 124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0" h="138">
                    <a:moveTo>
                      <a:pt x="0" y="0"/>
                    </a:moveTo>
                    <a:lnTo>
                      <a:pt x="0" y="13"/>
                    </a:lnTo>
                    <a:lnTo>
                      <a:pt x="0" y="124"/>
                    </a:lnTo>
                    <a:lnTo>
                      <a:pt x="0" y="138"/>
                    </a:lnTo>
                    <a:lnTo>
                      <a:pt x="14" y="138"/>
                    </a:lnTo>
                    <a:lnTo>
                      <a:pt x="35" y="138"/>
                    </a:lnTo>
                    <a:lnTo>
                      <a:pt x="50" y="138"/>
                    </a:lnTo>
                    <a:lnTo>
                      <a:pt x="50" y="124"/>
                    </a:lnTo>
                    <a:lnTo>
                      <a:pt x="50" y="13"/>
                    </a:lnTo>
                    <a:lnTo>
                      <a:pt x="50" y="0"/>
                    </a:lnTo>
                    <a:lnTo>
                      <a:pt x="5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  <a:moveTo>
                      <a:pt x="35" y="124"/>
                    </a:moveTo>
                    <a:lnTo>
                      <a:pt x="14" y="124"/>
                    </a:lnTo>
                    <a:lnTo>
                      <a:pt x="14" y="13"/>
                    </a:lnTo>
                    <a:lnTo>
                      <a:pt x="35" y="13"/>
                    </a:lnTo>
                    <a:lnTo>
                      <a:pt x="35" y="1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8" name="Freeform 55">
                <a:extLst>
                  <a:ext uri="{FF2B5EF4-FFF2-40B4-BE49-F238E27FC236}">
                    <a16:creationId xmlns:a16="http://schemas.microsoft.com/office/drawing/2014/main" id="{39319923-E9DA-4BB3-8986-BBD08904C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7509" y="5489691"/>
                <a:ext cx="316428" cy="740120"/>
              </a:xfrm>
              <a:custGeom>
                <a:avLst/>
                <a:gdLst>
                  <a:gd name="T0" fmla="*/ 59 w 59"/>
                  <a:gd name="T1" fmla="*/ 93 h 138"/>
                  <a:gd name="T2" fmla="*/ 59 w 59"/>
                  <a:gd name="T3" fmla="*/ 93 h 138"/>
                  <a:gd name="T4" fmla="*/ 59 w 59"/>
                  <a:gd name="T5" fmla="*/ 0 h 138"/>
                  <a:gd name="T6" fmla="*/ 43 w 59"/>
                  <a:gd name="T7" fmla="*/ 0 h 138"/>
                  <a:gd name="T8" fmla="*/ 43 w 59"/>
                  <a:gd name="T9" fmla="*/ 88 h 138"/>
                  <a:gd name="T10" fmla="*/ 0 w 59"/>
                  <a:gd name="T11" fmla="*/ 138 h 138"/>
                  <a:gd name="T12" fmla="*/ 22 w 59"/>
                  <a:gd name="T13" fmla="*/ 138 h 138"/>
                  <a:gd name="T14" fmla="*/ 59 w 59"/>
                  <a:gd name="T15" fmla="*/ 93 h 138"/>
                  <a:gd name="T16" fmla="*/ 59 w 59"/>
                  <a:gd name="T17" fmla="*/ 93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9" h="138">
                    <a:moveTo>
                      <a:pt x="59" y="93"/>
                    </a:moveTo>
                    <a:lnTo>
                      <a:pt x="59" y="93"/>
                    </a:lnTo>
                    <a:lnTo>
                      <a:pt x="59" y="0"/>
                    </a:lnTo>
                    <a:lnTo>
                      <a:pt x="43" y="0"/>
                    </a:lnTo>
                    <a:lnTo>
                      <a:pt x="43" y="88"/>
                    </a:lnTo>
                    <a:lnTo>
                      <a:pt x="0" y="138"/>
                    </a:lnTo>
                    <a:lnTo>
                      <a:pt x="22" y="138"/>
                    </a:lnTo>
                    <a:lnTo>
                      <a:pt x="59" y="93"/>
                    </a:lnTo>
                    <a:lnTo>
                      <a:pt x="59" y="9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29" name="Freeform 56">
                <a:extLst>
                  <a:ext uri="{FF2B5EF4-FFF2-40B4-BE49-F238E27FC236}">
                    <a16:creationId xmlns:a16="http://schemas.microsoft.com/office/drawing/2014/main" id="{2216833F-463E-48C1-863A-EA9BD7ADD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37121" y="5999195"/>
                <a:ext cx="252070" cy="230617"/>
              </a:xfrm>
              <a:custGeom>
                <a:avLst/>
                <a:gdLst>
                  <a:gd name="T0" fmla="*/ 9 w 47"/>
                  <a:gd name="T1" fmla="*/ 0 h 43"/>
                  <a:gd name="T2" fmla="*/ 0 w 47"/>
                  <a:gd name="T3" fmla="*/ 11 h 43"/>
                  <a:gd name="T4" fmla="*/ 27 w 47"/>
                  <a:gd name="T5" fmla="*/ 43 h 43"/>
                  <a:gd name="T6" fmla="*/ 47 w 47"/>
                  <a:gd name="T7" fmla="*/ 43 h 43"/>
                  <a:gd name="T8" fmla="*/ 9 w 47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43">
                    <a:moveTo>
                      <a:pt x="9" y="0"/>
                    </a:moveTo>
                    <a:lnTo>
                      <a:pt x="0" y="11"/>
                    </a:lnTo>
                    <a:lnTo>
                      <a:pt x="27" y="43"/>
                    </a:lnTo>
                    <a:lnTo>
                      <a:pt x="47" y="43"/>
                    </a:lnTo>
                    <a:lnTo>
                      <a:pt x="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0" name="Rectangle 57">
                <a:extLst>
                  <a:ext uri="{FF2B5EF4-FFF2-40B4-BE49-F238E27FC236}">
                    <a16:creationId xmlns:a16="http://schemas.microsoft.com/office/drawing/2014/main" id="{86222ECA-BCD5-4916-9AA0-FD440F535BC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68623" y="5800756"/>
                <a:ext cx="91174" cy="42905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1" name="Rectangle 58">
                <a:extLst>
                  <a:ext uri="{FF2B5EF4-FFF2-40B4-BE49-F238E27FC236}">
                    <a16:creationId xmlns:a16="http://schemas.microsoft.com/office/drawing/2014/main" id="{E36AD84B-64DD-4868-92C4-7A8CCBA36FD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017231" y="5489691"/>
                <a:ext cx="80448" cy="4183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2" name="Rectangle 59">
                <a:extLst>
                  <a:ext uri="{FF2B5EF4-FFF2-40B4-BE49-F238E27FC236}">
                    <a16:creationId xmlns:a16="http://schemas.microsoft.com/office/drawing/2014/main" id="{EFD3F554-6E71-4AC5-9BCA-DD8AF04D631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333659" y="5489691"/>
                <a:ext cx="85811" cy="41832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3" name="Freeform 60">
                <a:extLst>
                  <a:ext uri="{FF2B5EF4-FFF2-40B4-BE49-F238E27FC236}">
                    <a16:creationId xmlns:a16="http://schemas.microsoft.com/office/drawing/2014/main" id="{D5294EA9-0EAA-4160-8361-D7C5F3A584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68623" y="5489691"/>
                <a:ext cx="278886" cy="740120"/>
              </a:xfrm>
              <a:custGeom>
                <a:avLst/>
                <a:gdLst>
                  <a:gd name="T0" fmla="*/ 52 w 52"/>
                  <a:gd name="T1" fmla="*/ 92 h 138"/>
                  <a:gd name="T2" fmla="*/ 52 w 52"/>
                  <a:gd name="T3" fmla="*/ 78 h 138"/>
                  <a:gd name="T4" fmla="*/ 45 w 52"/>
                  <a:gd name="T5" fmla="*/ 78 h 138"/>
                  <a:gd name="T6" fmla="*/ 45 w 52"/>
                  <a:gd name="T7" fmla="*/ 49 h 138"/>
                  <a:gd name="T8" fmla="*/ 52 w 52"/>
                  <a:gd name="T9" fmla="*/ 49 h 138"/>
                  <a:gd name="T10" fmla="*/ 52 w 52"/>
                  <a:gd name="T11" fmla="*/ 35 h 138"/>
                  <a:gd name="T12" fmla="*/ 45 w 52"/>
                  <a:gd name="T13" fmla="*/ 35 h 138"/>
                  <a:gd name="T14" fmla="*/ 45 w 52"/>
                  <a:gd name="T15" fmla="*/ 13 h 138"/>
                  <a:gd name="T16" fmla="*/ 52 w 52"/>
                  <a:gd name="T17" fmla="*/ 13 h 138"/>
                  <a:gd name="T18" fmla="*/ 52 w 52"/>
                  <a:gd name="T19" fmla="*/ 0 h 138"/>
                  <a:gd name="T20" fmla="*/ 45 w 52"/>
                  <a:gd name="T21" fmla="*/ 0 h 138"/>
                  <a:gd name="T22" fmla="*/ 29 w 52"/>
                  <a:gd name="T23" fmla="*/ 0 h 138"/>
                  <a:gd name="T24" fmla="*/ 0 w 52"/>
                  <a:gd name="T25" fmla="*/ 0 h 138"/>
                  <a:gd name="T26" fmla="*/ 0 w 52"/>
                  <a:gd name="T27" fmla="*/ 13 h 138"/>
                  <a:gd name="T28" fmla="*/ 29 w 52"/>
                  <a:gd name="T29" fmla="*/ 13 h 138"/>
                  <a:gd name="T30" fmla="*/ 29 w 52"/>
                  <a:gd name="T31" fmla="*/ 35 h 138"/>
                  <a:gd name="T32" fmla="*/ 0 w 52"/>
                  <a:gd name="T33" fmla="*/ 35 h 138"/>
                  <a:gd name="T34" fmla="*/ 0 w 52"/>
                  <a:gd name="T35" fmla="*/ 49 h 138"/>
                  <a:gd name="T36" fmla="*/ 29 w 52"/>
                  <a:gd name="T37" fmla="*/ 49 h 138"/>
                  <a:gd name="T38" fmla="*/ 29 w 52"/>
                  <a:gd name="T39" fmla="*/ 78 h 138"/>
                  <a:gd name="T40" fmla="*/ 29 w 52"/>
                  <a:gd name="T41" fmla="*/ 92 h 138"/>
                  <a:gd name="T42" fmla="*/ 29 w 52"/>
                  <a:gd name="T43" fmla="*/ 138 h 138"/>
                  <a:gd name="T44" fmla="*/ 45 w 52"/>
                  <a:gd name="T45" fmla="*/ 138 h 138"/>
                  <a:gd name="T46" fmla="*/ 45 w 52"/>
                  <a:gd name="T47" fmla="*/ 92 h 138"/>
                  <a:gd name="T48" fmla="*/ 52 w 52"/>
                  <a:gd name="T49" fmla="*/ 92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52" h="138">
                    <a:moveTo>
                      <a:pt x="52" y="92"/>
                    </a:moveTo>
                    <a:lnTo>
                      <a:pt x="52" y="78"/>
                    </a:lnTo>
                    <a:lnTo>
                      <a:pt x="45" y="78"/>
                    </a:lnTo>
                    <a:lnTo>
                      <a:pt x="45" y="49"/>
                    </a:lnTo>
                    <a:lnTo>
                      <a:pt x="52" y="49"/>
                    </a:lnTo>
                    <a:lnTo>
                      <a:pt x="52" y="35"/>
                    </a:lnTo>
                    <a:lnTo>
                      <a:pt x="45" y="35"/>
                    </a:lnTo>
                    <a:lnTo>
                      <a:pt x="45" y="13"/>
                    </a:lnTo>
                    <a:lnTo>
                      <a:pt x="52" y="13"/>
                    </a:lnTo>
                    <a:lnTo>
                      <a:pt x="52" y="0"/>
                    </a:lnTo>
                    <a:lnTo>
                      <a:pt x="45" y="0"/>
                    </a:lnTo>
                    <a:lnTo>
                      <a:pt x="29" y="0"/>
                    </a:lnTo>
                    <a:lnTo>
                      <a:pt x="0" y="0"/>
                    </a:lnTo>
                    <a:lnTo>
                      <a:pt x="0" y="13"/>
                    </a:lnTo>
                    <a:lnTo>
                      <a:pt x="29" y="13"/>
                    </a:lnTo>
                    <a:lnTo>
                      <a:pt x="29" y="35"/>
                    </a:lnTo>
                    <a:lnTo>
                      <a:pt x="0" y="35"/>
                    </a:lnTo>
                    <a:lnTo>
                      <a:pt x="0" y="49"/>
                    </a:lnTo>
                    <a:lnTo>
                      <a:pt x="29" y="49"/>
                    </a:lnTo>
                    <a:lnTo>
                      <a:pt x="29" y="78"/>
                    </a:lnTo>
                    <a:lnTo>
                      <a:pt x="29" y="92"/>
                    </a:lnTo>
                    <a:lnTo>
                      <a:pt x="29" y="138"/>
                    </a:lnTo>
                    <a:lnTo>
                      <a:pt x="45" y="138"/>
                    </a:lnTo>
                    <a:lnTo>
                      <a:pt x="45" y="92"/>
                    </a:lnTo>
                    <a:lnTo>
                      <a:pt x="52" y="9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  <p:sp>
            <p:nvSpPr>
              <p:cNvPr id="34" name="Freeform 61">
                <a:extLst>
                  <a:ext uri="{FF2B5EF4-FFF2-40B4-BE49-F238E27FC236}">
                    <a16:creationId xmlns:a16="http://schemas.microsoft.com/office/drawing/2014/main" id="{753CF6CC-5791-46CC-9B56-4614471036F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438477" y="5462875"/>
                <a:ext cx="375423" cy="386150"/>
              </a:xfrm>
              <a:custGeom>
                <a:avLst/>
                <a:gdLst>
                  <a:gd name="T0" fmla="*/ 26 w 51"/>
                  <a:gd name="T1" fmla="*/ 52 h 52"/>
                  <a:gd name="T2" fmla="*/ 7 w 51"/>
                  <a:gd name="T3" fmla="*/ 44 h 52"/>
                  <a:gd name="T4" fmla="*/ 0 w 51"/>
                  <a:gd name="T5" fmla="*/ 26 h 52"/>
                  <a:gd name="T6" fmla="*/ 7 w 51"/>
                  <a:gd name="T7" fmla="*/ 8 h 52"/>
                  <a:gd name="T8" fmla="*/ 26 w 51"/>
                  <a:gd name="T9" fmla="*/ 0 h 52"/>
                  <a:gd name="T10" fmla="*/ 44 w 51"/>
                  <a:gd name="T11" fmla="*/ 8 h 52"/>
                  <a:gd name="T12" fmla="*/ 51 w 51"/>
                  <a:gd name="T13" fmla="*/ 26 h 52"/>
                  <a:gd name="T14" fmla="*/ 44 w 51"/>
                  <a:gd name="T15" fmla="*/ 44 h 52"/>
                  <a:gd name="T16" fmla="*/ 26 w 51"/>
                  <a:gd name="T17" fmla="*/ 52 h 52"/>
                  <a:gd name="T18" fmla="*/ 26 w 51"/>
                  <a:gd name="T19" fmla="*/ 4 h 52"/>
                  <a:gd name="T20" fmla="*/ 10 w 51"/>
                  <a:gd name="T21" fmla="*/ 11 h 52"/>
                  <a:gd name="T22" fmla="*/ 4 w 51"/>
                  <a:gd name="T23" fmla="*/ 26 h 52"/>
                  <a:gd name="T24" fmla="*/ 10 w 51"/>
                  <a:gd name="T25" fmla="*/ 41 h 52"/>
                  <a:gd name="T26" fmla="*/ 26 w 51"/>
                  <a:gd name="T27" fmla="*/ 48 h 52"/>
                  <a:gd name="T28" fmla="*/ 41 w 51"/>
                  <a:gd name="T29" fmla="*/ 41 h 52"/>
                  <a:gd name="T30" fmla="*/ 47 w 51"/>
                  <a:gd name="T31" fmla="*/ 26 h 52"/>
                  <a:gd name="T32" fmla="*/ 41 w 51"/>
                  <a:gd name="T33" fmla="*/ 11 h 52"/>
                  <a:gd name="T34" fmla="*/ 26 w 51"/>
                  <a:gd name="T35" fmla="*/ 4 h 52"/>
                  <a:gd name="T36" fmla="*/ 38 w 51"/>
                  <a:gd name="T37" fmla="*/ 42 h 52"/>
                  <a:gd name="T38" fmla="*/ 32 w 51"/>
                  <a:gd name="T39" fmla="*/ 42 h 52"/>
                  <a:gd name="T40" fmla="*/ 29 w 51"/>
                  <a:gd name="T41" fmla="*/ 34 h 52"/>
                  <a:gd name="T42" fmla="*/ 23 w 51"/>
                  <a:gd name="T43" fmla="*/ 28 h 52"/>
                  <a:gd name="T44" fmla="*/ 21 w 51"/>
                  <a:gd name="T45" fmla="*/ 28 h 52"/>
                  <a:gd name="T46" fmla="*/ 21 w 51"/>
                  <a:gd name="T47" fmla="*/ 42 h 52"/>
                  <a:gd name="T48" fmla="*/ 15 w 51"/>
                  <a:gd name="T49" fmla="*/ 42 h 52"/>
                  <a:gd name="T50" fmla="*/ 15 w 51"/>
                  <a:gd name="T51" fmla="*/ 9 h 52"/>
                  <a:gd name="T52" fmla="*/ 25 w 51"/>
                  <a:gd name="T53" fmla="*/ 9 h 52"/>
                  <a:gd name="T54" fmla="*/ 34 w 51"/>
                  <a:gd name="T55" fmla="*/ 12 h 52"/>
                  <a:gd name="T56" fmla="*/ 37 w 51"/>
                  <a:gd name="T57" fmla="*/ 18 h 52"/>
                  <a:gd name="T58" fmla="*/ 35 w 51"/>
                  <a:gd name="T59" fmla="*/ 24 h 52"/>
                  <a:gd name="T60" fmla="*/ 28 w 51"/>
                  <a:gd name="T61" fmla="*/ 27 h 52"/>
                  <a:gd name="T62" fmla="*/ 28 w 51"/>
                  <a:gd name="T63" fmla="*/ 27 h 52"/>
                  <a:gd name="T64" fmla="*/ 34 w 51"/>
                  <a:gd name="T65" fmla="*/ 33 h 52"/>
                  <a:gd name="T66" fmla="*/ 38 w 51"/>
                  <a:gd name="T67" fmla="*/ 42 h 52"/>
                  <a:gd name="T68" fmla="*/ 21 w 51"/>
                  <a:gd name="T69" fmla="*/ 14 h 52"/>
                  <a:gd name="T70" fmla="*/ 21 w 51"/>
                  <a:gd name="T71" fmla="*/ 24 h 52"/>
                  <a:gd name="T72" fmla="*/ 25 w 51"/>
                  <a:gd name="T73" fmla="*/ 24 h 52"/>
                  <a:gd name="T74" fmla="*/ 31 w 51"/>
                  <a:gd name="T75" fmla="*/ 19 h 52"/>
                  <a:gd name="T76" fmla="*/ 30 w 51"/>
                  <a:gd name="T77" fmla="*/ 15 h 52"/>
                  <a:gd name="T78" fmla="*/ 24 w 51"/>
                  <a:gd name="T79" fmla="*/ 14 h 52"/>
                  <a:gd name="T80" fmla="*/ 21 w 51"/>
                  <a:gd name="T81" fmla="*/ 1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51" h="52">
                    <a:moveTo>
                      <a:pt x="26" y="52"/>
                    </a:moveTo>
                    <a:cubicBezTo>
                      <a:pt x="18" y="52"/>
                      <a:pt x="12" y="49"/>
                      <a:pt x="7" y="44"/>
                    </a:cubicBezTo>
                    <a:cubicBezTo>
                      <a:pt x="2" y="39"/>
                      <a:pt x="0" y="33"/>
                      <a:pt x="0" y="26"/>
                    </a:cubicBezTo>
                    <a:cubicBezTo>
                      <a:pt x="0" y="19"/>
                      <a:pt x="2" y="13"/>
                      <a:pt x="7" y="8"/>
                    </a:cubicBezTo>
                    <a:cubicBezTo>
                      <a:pt x="12" y="3"/>
                      <a:pt x="18" y="0"/>
                      <a:pt x="26" y="0"/>
                    </a:cubicBezTo>
                    <a:cubicBezTo>
                      <a:pt x="33" y="0"/>
                      <a:pt x="39" y="3"/>
                      <a:pt x="44" y="8"/>
                    </a:cubicBezTo>
                    <a:cubicBezTo>
                      <a:pt x="49" y="13"/>
                      <a:pt x="51" y="19"/>
                      <a:pt x="51" y="26"/>
                    </a:cubicBezTo>
                    <a:cubicBezTo>
                      <a:pt x="51" y="33"/>
                      <a:pt x="49" y="39"/>
                      <a:pt x="44" y="44"/>
                    </a:cubicBezTo>
                    <a:cubicBezTo>
                      <a:pt x="39" y="49"/>
                      <a:pt x="33" y="52"/>
                      <a:pt x="26" y="52"/>
                    </a:cubicBezTo>
                    <a:close/>
                    <a:moveTo>
                      <a:pt x="26" y="4"/>
                    </a:moveTo>
                    <a:cubicBezTo>
                      <a:pt x="20" y="4"/>
                      <a:pt x="14" y="6"/>
                      <a:pt x="10" y="11"/>
                    </a:cubicBezTo>
                    <a:cubicBezTo>
                      <a:pt x="6" y="15"/>
                      <a:pt x="4" y="20"/>
                      <a:pt x="4" y="26"/>
                    </a:cubicBezTo>
                    <a:cubicBezTo>
                      <a:pt x="4" y="32"/>
                      <a:pt x="6" y="37"/>
                      <a:pt x="10" y="41"/>
                    </a:cubicBezTo>
                    <a:cubicBezTo>
                      <a:pt x="14" y="46"/>
                      <a:pt x="20" y="48"/>
                      <a:pt x="26" y="48"/>
                    </a:cubicBezTo>
                    <a:cubicBezTo>
                      <a:pt x="32" y="48"/>
                      <a:pt x="37" y="46"/>
                      <a:pt x="41" y="41"/>
                    </a:cubicBezTo>
                    <a:cubicBezTo>
                      <a:pt x="45" y="37"/>
                      <a:pt x="47" y="32"/>
                      <a:pt x="47" y="26"/>
                    </a:cubicBezTo>
                    <a:cubicBezTo>
                      <a:pt x="47" y="20"/>
                      <a:pt x="45" y="15"/>
                      <a:pt x="41" y="11"/>
                    </a:cubicBezTo>
                    <a:cubicBezTo>
                      <a:pt x="37" y="6"/>
                      <a:pt x="32" y="4"/>
                      <a:pt x="26" y="4"/>
                    </a:cubicBezTo>
                    <a:close/>
                    <a:moveTo>
                      <a:pt x="38" y="42"/>
                    </a:moveTo>
                    <a:cubicBezTo>
                      <a:pt x="32" y="42"/>
                      <a:pt x="32" y="42"/>
                      <a:pt x="32" y="42"/>
                    </a:cubicBezTo>
                    <a:cubicBezTo>
                      <a:pt x="29" y="34"/>
                      <a:pt x="29" y="34"/>
                      <a:pt x="29" y="34"/>
                    </a:cubicBezTo>
                    <a:cubicBezTo>
                      <a:pt x="27" y="30"/>
                      <a:pt x="25" y="28"/>
                      <a:pt x="23" y="28"/>
                    </a:cubicBezTo>
                    <a:cubicBezTo>
                      <a:pt x="21" y="28"/>
                      <a:pt x="21" y="28"/>
                      <a:pt x="21" y="28"/>
                    </a:cubicBezTo>
                    <a:cubicBezTo>
                      <a:pt x="21" y="42"/>
                      <a:pt x="21" y="42"/>
                      <a:pt x="21" y="42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9" y="9"/>
                      <a:pt x="32" y="10"/>
                      <a:pt x="34" y="12"/>
                    </a:cubicBezTo>
                    <a:cubicBezTo>
                      <a:pt x="36" y="13"/>
                      <a:pt x="37" y="15"/>
                      <a:pt x="37" y="18"/>
                    </a:cubicBezTo>
                    <a:cubicBezTo>
                      <a:pt x="37" y="20"/>
                      <a:pt x="36" y="22"/>
                      <a:pt x="35" y="24"/>
                    </a:cubicBezTo>
                    <a:cubicBezTo>
                      <a:pt x="33" y="26"/>
                      <a:pt x="31" y="27"/>
                      <a:pt x="28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30" y="28"/>
                      <a:pt x="32" y="30"/>
                      <a:pt x="34" y="33"/>
                    </a:cubicBezTo>
                    <a:lnTo>
                      <a:pt x="38" y="42"/>
                    </a:lnTo>
                    <a:close/>
                    <a:moveTo>
                      <a:pt x="21" y="14"/>
                    </a:moveTo>
                    <a:cubicBezTo>
                      <a:pt x="21" y="24"/>
                      <a:pt x="21" y="24"/>
                      <a:pt x="21" y="24"/>
                    </a:cubicBezTo>
                    <a:cubicBezTo>
                      <a:pt x="25" y="24"/>
                      <a:pt x="25" y="24"/>
                      <a:pt x="25" y="24"/>
                    </a:cubicBezTo>
                    <a:cubicBezTo>
                      <a:pt x="29" y="24"/>
                      <a:pt x="31" y="22"/>
                      <a:pt x="31" y="19"/>
                    </a:cubicBezTo>
                    <a:cubicBezTo>
                      <a:pt x="31" y="17"/>
                      <a:pt x="31" y="15"/>
                      <a:pt x="30" y="15"/>
                    </a:cubicBezTo>
                    <a:cubicBezTo>
                      <a:pt x="28" y="14"/>
                      <a:pt x="26" y="14"/>
                      <a:pt x="24" y="14"/>
                    </a:cubicBezTo>
                    <a:lnTo>
                      <a:pt x="21" y="1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pPr defTabSz="685783"/>
                <a:endParaRPr lang="zh-CN" altLang="en-US" sz="1351">
                  <a:solidFill>
                    <a:prstClr val="black"/>
                  </a:solidFill>
                  <a:latin typeface="等线" panose="020F0502020204030204"/>
                  <a:ea typeface="等线" panose="02010600030101010101" pitchFamily="2" charset="-122"/>
                </a:endParaRPr>
              </a:p>
            </p:txBody>
          </p:sp>
        </p:grpSp>
        <p:sp>
          <p:nvSpPr>
            <p:cNvPr id="35" name="十字形 34">
              <a:extLst>
                <a:ext uri="{FF2B5EF4-FFF2-40B4-BE49-F238E27FC236}">
                  <a16:creationId xmlns:a16="http://schemas.microsoft.com/office/drawing/2014/main" id="{8A02AAE0-42A5-4F83-A2C2-3BE323E28BA5}"/>
                </a:ext>
              </a:extLst>
            </p:cNvPr>
            <p:cNvSpPr/>
            <p:nvPr userDrawn="1"/>
          </p:nvSpPr>
          <p:spPr>
            <a:xfrm rot="2700000">
              <a:off x="4250784" y="6372326"/>
              <a:ext cx="298087" cy="298086"/>
            </a:xfrm>
            <a:prstGeom prst="plus">
              <a:avLst>
                <a:gd name="adj" fmla="val 47463"/>
              </a:avLst>
            </a:prstGeom>
            <a:solidFill>
              <a:schemeClr val="tx1">
                <a:lumMod val="95000"/>
                <a:lumOff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pic>
          <p:nvPicPr>
            <p:cNvPr id="36" name="Picture 74">
              <a:extLst>
                <a:ext uri="{FF2B5EF4-FFF2-40B4-BE49-F238E27FC236}">
                  <a16:creationId xmlns:a16="http://schemas.microsoft.com/office/drawing/2014/main" id="{4DEA1505-4B89-44BC-91FD-BCE81431AF9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7842" y="6323884"/>
              <a:ext cx="361855" cy="361855"/>
            </a:xfrm>
            <a:prstGeom prst="rect">
              <a:avLst/>
            </a:prstGeom>
          </p:spPr>
        </p:pic>
        <p:sp>
          <p:nvSpPr>
            <p:cNvPr id="37" name="TextBox 73">
              <a:extLst>
                <a:ext uri="{FF2B5EF4-FFF2-40B4-BE49-F238E27FC236}">
                  <a16:creationId xmlns:a16="http://schemas.microsoft.com/office/drawing/2014/main" id="{17F7E357-AEB9-4ABE-8D97-682337560DF2}"/>
                </a:ext>
              </a:extLst>
            </p:cNvPr>
            <p:cNvSpPr txBox="1"/>
            <p:nvPr userDrawn="1"/>
          </p:nvSpPr>
          <p:spPr>
            <a:xfrm>
              <a:off x="5094138" y="6367486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rgbClr val="D83B01"/>
                  </a:solidFill>
                  <a:latin typeface="Microsoft YaHei Light" charset="-122"/>
                  <a:ea typeface="Microsoft YaHei Light" charset="-122"/>
                </a:rPr>
                <a:t>微软听听文档</a:t>
              </a:r>
              <a:endParaRPr lang="en-US" altLang="zh-CN" sz="1400" dirty="0">
                <a:solidFill>
                  <a:srgbClr val="D83B01"/>
                </a:solidFill>
                <a:latin typeface="Microsoft YaHei Light" charset="-122"/>
                <a:ea typeface="Microsoft YaHei Light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92404076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/>
        </p:nvGrpSpPr>
        <p:grpSpPr>
          <a:xfrm>
            <a:off x="-1533921" y="1625850"/>
            <a:ext cx="663064" cy="3942559"/>
            <a:chOff x="-1890670" y="575006"/>
            <a:chExt cx="765866" cy="6071755"/>
          </a:xfrm>
        </p:grpSpPr>
        <p:sp>
          <p:nvSpPr>
            <p:cNvPr id="4" name="椭圆 3"/>
            <p:cNvSpPr/>
            <p:nvPr/>
          </p:nvSpPr>
          <p:spPr>
            <a:xfrm>
              <a:off x="-1890670" y="1636183"/>
              <a:ext cx="765866" cy="765866"/>
            </a:xfrm>
            <a:prstGeom prst="ellipse">
              <a:avLst/>
            </a:prstGeom>
            <a:solidFill>
              <a:srgbClr val="B7DAC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  <p:sp>
          <p:nvSpPr>
            <p:cNvPr id="5" name="椭圆 4"/>
            <p:cNvSpPr/>
            <p:nvPr/>
          </p:nvSpPr>
          <p:spPr>
            <a:xfrm>
              <a:off x="-1890670" y="4819716"/>
              <a:ext cx="765866" cy="765866"/>
            </a:xfrm>
            <a:prstGeom prst="ellipse">
              <a:avLst/>
            </a:prstGeom>
            <a:solidFill>
              <a:srgbClr val="E2375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  <p:sp>
          <p:nvSpPr>
            <p:cNvPr id="6" name="椭圆 5"/>
            <p:cNvSpPr/>
            <p:nvPr/>
          </p:nvSpPr>
          <p:spPr>
            <a:xfrm>
              <a:off x="-1890670" y="2697360"/>
              <a:ext cx="765866" cy="765866"/>
            </a:xfrm>
            <a:prstGeom prst="ellipse">
              <a:avLst/>
            </a:prstGeom>
            <a:solidFill>
              <a:srgbClr val="2E3D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  <p:sp>
          <p:nvSpPr>
            <p:cNvPr id="7" name="椭圆 6"/>
            <p:cNvSpPr/>
            <p:nvPr/>
          </p:nvSpPr>
          <p:spPr>
            <a:xfrm>
              <a:off x="-1890670" y="3758537"/>
              <a:ext cx="765866" cy="765866"/>
            </a:xfrm>
            <a:prstGeom prst="ellipse">
              <a:avLst/>
            </a:prstGeom>
            <a:solidFill>
              <a:srgbClr val="00ADA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  <p:sp>
          <p:nvSpPr>
            <p:cNvPr id="8" name="椭圆 7"/>
            <p:cNvSpPr/>
            <p:nvPr/>
          </p:nvSpPr>
          <p:spPr>
            <a:xfrm>
              <a:off x="-1890670" y="575006"/>
              <a:ext cx="765866" cy="765866"/>
            </a:xfrm>
            <a:prstGeom prst="ellipse">
              <a:avLst/>
            </a:prstGeom>
            <a:solidFill>
              <a:srgbClr val="808C9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  <p:sp>
          <p:nvSpPr>
            <p:cNvPr id="9" name="椭圆 8"/>
            <p:cNvSpPr/>
            <p:nvPr userDrawn="1"/>
          </p:nvSpPr>
          <p:spPr>
            <a:xfrm>
              <a:off x="-1890670" y="5880895"/>
              <a:ext cx="765866" cy="765866"/>
            </a:xfrm>
            <a:prstGeom prst="ellipse">
              <a:avLst/>
            </a:prstGeom>
            <a:solidFill>
              <a:srgbClr val="FFD4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03"/>
            </a:p>
          </p:txBody>
        </p:sp>
      </p:grpSp>
    </p:spTree>
    <p:extLst>
      <p:ext uri="{BB962C8B-B14F-4D97-AF65-F5344CB8AC3E}">
        <p14:creationId xmlns:p14="http://schemas.microsoft.com/office/powerpoint/2010/main" val="3436794929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A677578-EE5C-4EF4-B0AD-2C9F9C6AC6B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27993"/>
          <a:stretch/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216A5A6-7707-4E8A-942A-139653FAB1BC}"/>
              </a:ext>
            </a:extLst>
          </p:cNvPr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740F69A-19BB-4AA3-A265-5AB4D0D430F4}"/>
              </a:ext>
            </a:extLst>
          </p:cNvPr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BDA7112-A044-49CE-B9CA-A72126AA67B4}"/>
              </a:ext>
            </a:extLst>
          </p:cNvPr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444A070-E8CF-4E44-B7E5-DA7C47A7E6A7}"/>
              </a:ext>
            </a:extLst>
          </p:cNvPr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5858290-D261-4C60-BB99-630C19F3840C}"/>
              </a:ext>
            </a:extLst>
          </p:cNvPr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/>
              <a:ea typeface="微软雅黑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DC30B4-F006-4610-BE34-27B2068262E4}"/>
              </a:ext>
            </a:extLst>
          </p:cNvPr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DC88D0E-6AEB-4B0D-AE77-4A1F31C8C366}"/>
              </a:ext>
            </a:extLst>
          </p:cNvPr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791EC9B-5DBA-40F6-9696-4F391A93BCE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337B091-14D1-40FD-B8AD-B9A96874112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260EA93C-471D-411C-A976-09210F7DFE72}"/>
              </a:ext>
            </a:extLst>
          </p:cNvPr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36416E4-5D2E-4F0B-8673-534B0C96E10E}"/>
              </a:ext>
            </a:extLst>
          </p:cNvPr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0FAAB6E-BB88-4DC1-B3F2-030FD2561703}"/>
              </a:ext>
            </a:extLst>
          </p:cNvPr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3464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charset="0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3657992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章节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488FF1A-FC38-46B5-826A-7CBA88DB127A}"/>
              </a:ext>
            </a:extLst>
          </p:cNvPr>
          <p:cNvSpPr txBox="1"/>
          <p:nvPr userDrawn="1"/>
        </p:nvSpPr>
        <p:spPr>
          <a:xfrm>
            <a:off x="2425211" y="210806"/>
            <a:ext cx="1485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99C75E-013F-453E-82DE-FA9063D50CD1}"/>
              </a:ext>
            </a:extLst>
          </p:cNvPr>
          <p:cNvSpPr txBox="1"/>
          <p:nvPr userDrawn="1"/>
        </p:nvSpPr>
        <p:spPr>
          <a:xfrm>
            <a:off x="6963770" y="221332"/>
            <a:ext cx="1877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文件下载播放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0CEFFC5-74D0-426A-A951-B96FA502AA6F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9905288" y="264875"/>
            <a:ext cx="1265859" cy="291971"/>
            <a:chOff x="2035175" y="2493963"/>
            <a:chExt cx="8121650" cy="1873250"/>
          </a:xfrm>
        </p:grpSpPr>
        <p:sp>
          <p:nvSpPr>
            <p:cNvPr id="15" name="iṡľïḑê">
              <a:extLst>
                <a:ext uri="{FF2B5EF4-FFF2-40B4-BE49-F238E27FC236}">
                  <a16:creationId xmlns:a16="http://schemas.microsoft.com/office/drawing/2014/main" id="{9FA7B1B3-2EBF-452C-9631-BA5118D9DE1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1iḓê">
              <a:extLst>
                <a:ext uri="{FF2B5EF4-FFF2-40B4-BE49-F238E27FC236}">
                  <a16:creationId xmlns:a16="http://schemas.microsoft.com/office/drawing/2014/main" id="{40CEB5E5-94B5-48E2-967D-7F9D7F74A42D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îḑè">
              <a:extLst>
                <a:ext uri="{FF2B5EF4-FFF2-40B4-BE49-F238E27FC236}">
                  <a16:creationId xmlns:a16="http://schemas.microsoft.com/office/drawing/2014/main" id="{F8991CA6-FF3E-4277-AC68-4541F1E0EFBC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ḷiďè">
              <a:extLst>
                <a:ext uri="{FF2B5EF4-FFF2-40B4-BE49-F238E27FC236}">
                  <a16:creationId xmlns:a16="http://schemas.microsoft.com/office/drawing/2014/main" id="{48D071E2-61E1-49DB-AF75-ABF26410C721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śľíḋè">
              <a:extLst>
                <a:ext uri="{FF2B5EF4-FFF2-40B4-BE49-F238E27FC236}">
                  <a16:creationId xmlns:a16="http://schemas.microsoft.com/office/drawing/2014/main" id="{ADD0E3F1-B39C-406B-B07A-9560B9A8CA2E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ḻiḋé">
              <a:extLst>
                <a:ext uri="{FF2B5EF4-FFF2-40B4-BE49-F238E27FC236}">
                  <a16:creationId xmlns:a16="http://schemas.microsoft.com/office/drawing/2014/main" id="{7E1248CE-4EBC-4934-839E-E70A164C68CA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ļïḓè">
              <a:extLst>
                <a:ext uri="{FF2B5EF4-FFF2-40B4-BE49-F238E27FC236}">
                  <a16:creationId xmlns:a16="http://schemas.microsoft.com/office/drawing/2014/main" id="{DD7358A1-1C50-47B7-8620-906DD3DB1F95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liḍè">
              <a:extLst>
                <a:ext uri="{FF2B5EF4-FFF2-40B4-BE49-F238E27FC236}">
                  <a16:creationId xmlns:a16="http://schemas.microsoft.com/office/drawing/2014/main" id="{2EE4ED8B-CA24-4F81-83DE-FE2D00C8B57F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ḓê">
              <a:extLst>
                <a:ext uri="{FF2B5EF4-FFF2-40B4-BE49-F238E27FC236}">
                  <a16:creationId xmlns:a16="http://schemas.microsoft.com/office/drawing/2014/main" id="{3CEA9077-340A-474B-A90F-D8A8A74516E5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ḓe">
              <a:extLst>
                <a:ext uri="{FF2B5EF4-FFF2-40B4-BE49-F238E27FC236}">
                  <a16:creationId xmlns:a16="http://schemas.microsoft.com/office/drawing/2014/main" id="{C70B7EB7-5857-4FF7-9B4C-61FC89FDCE36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s1ïdè">
              <a:extLst>
                <a:ext uri="{FF2B5EF4-FFF2-40B4-BE49-F238E27FC236}">
                  <a16:creationId xmlns:a16="http://schemas.microsoft.com/office/drawing/2014/main" id="{F0F642DB-87AD-4C44-B975-DDBF069B400C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ḻïďe">
              <a:extLst>
                <a:ext uri="{FF2B5EF4-FFF2-40B4-BE49-F238E27FC236}">
                  <a16:creationId xmlns:a16="http://schemas.microsoft.com/office/drawing/2014/main" id="{D6F44F21-FD10-4ED8-9FB0-E1EC9E124F0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ľídè">
              <a:extLst>
                <a:ext uri="{FF2B5EF4-FFF2-40B4-BE49-F238E27FC236}">
                  <a16:creationId xmlns:a16="http://schemas.microsoft.com/office/drawing/2014/main" id="{26A45281-C8A6-4E1D-9A3D-8D4224D19F3D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sḻïḋê">
              <a:extLst>
                <a:ext uri="{FF2B5EF4-FFF2-40B4-BE49-F238E27FC236}">
                  <a16:creationId xmlns:a16="http://schemas.microsoft.com/office/drawing/2014/main" id="{F95C37FD-DCA4-45F8-852C-AD373309BED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ṧḷïde">
              <a:extLst>
                <a:ext uri="{FF2B5EF4-FFF2-40B4-BE49-F238E27FC236}">
                  <a16:creationId xmlns:a16="http://schemas.microsoft.com/office/drawing/2014/main" id="{59A7D4F4-762C-4755-BD4B-EDBA8092C186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íḍé">
              <a:extLst>
                <a:ext uri="{FF2B5EF4-FFF2-40B4-BE49-F238E27FC236}">
                  <a16:creationId xmlns:a16="http://schemas.microsoft.com/office/drawing/2014/main" id="{C7DB9BB8-8227-4D99-A8B0-BCB3160EBD7D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ľïde">
              <a:extLst>
                <a:ext uri="{FF2B5EF4-FFF2-40B4-BE49-F238E27FC236}">
                  <a16:creationId xmlns:a16="http://schemas.microsoft.com/office/drawing/2014/main" id="{78DB73F4-47FC-44E4-9A3B-B77C22385F90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lîḍé">
              <a:extLst>
                <a:ext uri="{FF2B5EF4-FFF2-40B4-BE49-F238E27FC236}">
                  <a16:creationId xmlns:a16="http://schemas.microsoft.com/office/drawing/2014/main" id="{549101AD-7D19-40B5-B7C6-8961FA99DDE6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ḻiďé">
              <a:extLst>
                <a:ext uri="{FF2B5EF4-FFF2-40B4-BE49-F238E27FC236}">
                  <a16:creationId xmlns:a16="http://schemas.microsoft.com/office/drawing/2014/main" id="{BFB979A8-FB36-4F93-A3FE-2F9C1BF7000C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ṣḻiḋè">
              <a:extLst>
                <a:ext uri="{FF2B5EF4-FFF2-40B4-BE49-F238E27FC236}">
                  <a16:creationId xmlns:a16="http://schemas.microsoft.com/office/drawing/2014/main" id="{F06E7775-7374-4F4F-AD84-9FC6DB1520F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Slîḓè">
              <a:extLst>
                <a:ext uri="{FF2B5EF4-FFF2-40B4-BE49-F238E27FC236}">
                  <a16:creationId xmlns:a16="http://schemas.microsoft.com/office/drawing/2014/main" id="{71D817FA-25F4-4F86-9355-F17C89691F97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ḷïdê">
              <a:extLst>
                <a:ext uri="{FF2B5EF4-FFF2-40B4-BE49-F238E27FC236}">
                  <a16:creationId xmlns:a16="http://schemas.microsoft.com/office/drawing/2014/main" id="{8249EB2B-41A3-44E3-8820-5B1A9FAE8CE3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1ïḍê">
              <a:extLst>
                <a:ext uri="{FF2B5EF4-FFF2-40B4-BE49-F238E27FC236}">
                  <a16:creationId xmlns:a16="http://schemas.microsoft.com/office/drawing/2014/main" id="{513A2CD9-2236-47F7-95A9-188F0BAD09D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liḍè">
              <a:extLst>
                <a:ext uri="{FF2B5EF4-FFF2-40B4-BE49-F238E27FC236}">
                  <a16:creationId xmlns:a16="http://schemas.microsoft.com/office/drawing/2014/main" id="{BA4CABE1-753E-4211-B6EF-ACD89B0534D9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šḷidê">
              <a:extLst>
                <a:ext uri="{FF2B5EF4-FFF2-40B4-BE49-F238E27FC236}">
                  <a16:creationId xmlns:a16="http://schemas.microsoft.com/office/drawing/2014/main" id="{765D277C-DCC9-4BAA-9E64-E7B9D1945668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ḻiḍe">
              <a:extLst>
                <a:ext uri="{FF2B5EF4-FFF2-40B4-BE49-F238E27FC236}">
                  <a16:creationId xmlns:a16="http://schemas.microsoft.com/office/drawing/2014/main" id="{D076652D-5BBB-40E1-BA62-711A6ECF312B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ļïḍe">
              <a:extLst>
                <a:ext uri="{FF2B5EF4-FFF2-40B4-BE49-F238E27FC236}">
                  <a16:creationId xmlns:a16="http://schemas.microsoft.com/office/drawing/2014/main" id="{D7E38282-13A5-47CE-AC56-2E1541C04747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ļïḋé">
              <a:extLst>
                <a:ext uri="{FF2B5EF4-FFF2-40B4-BE49-F238E27FC236}">
                  <a16:creationId xmlns:a16="http://schemas.microsoft.com/office/drawing/2014/main" id="{7C64ACEC-523F-444C-9C7E-E75911BDBEB7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ṡlïḍe">
              <a:extLst>
                <a:ext uri="{FF2B5EF4-FFF2-40B4-BE49-F238E27FC236}">
                  <a16:creationId xmlns:a16="http://schemas.microsoft.com/office/drawing/2014/main" id="{63CF7CD3-CD9E-470F-95B3-160989DEE344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ļïḑê">
              <a:extLst>
                <a:ext uri="{FF2B5EF4-FFF2-40B4-BE49-F238E27FC236}">
                  <a16:creationId xmlns:a16="http://schemas.microsoft.com/office/drawing/2014/main" id="{CD9567F4-4C4E-4638-9C3F-EB68185B6F7E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ľïde">
              <a:extLst>
                <a:ext uri="{FF2B5EF4-FFF2-40B4-BE49-F238E27FC236}">
                  <a16:creationId xmlns:a16="http://schemas.microsoft.com/office/drawing/2014/main" id="{43B757F6-F767-40D3-8896-7E8310A8813E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ṧḻïdé">
              <a:extLst>
                <a:ext uri="{FF2B5EF4-FFF2-40B4-BE49-F238E27FC236}">
                  <a16:creationId xmlns:a16="http://schemas.microsoft.com/office/drawing/2014/main" id="{1D766334-C95E-43B9-86E2-5F1EC4786C31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ŝļíḑé">
              <a:extLst>
                <a:ext uri="{FF2B5EF4-FFF2-40B4-BE49-F238E27FC236}">
                  <a16:creationId xmlns:a16="http://schemas.microsoft.com/office/drawing/2014/main" id="{C9688340-1E4D-43B6-AFF3-AA936D2A982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iḑé">
              <a:extLst>
                <a:ext uri="{FF2B5EF4-FFF2-40B4-BE49-F238E27FC236}">
                  <a16:creationId xmlns:a16="http://schemas.microsoft.com/office/drawing/2014/main" id="{64B43F60-AD19-4D5C-8C1C-941B4F855292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ṧļïde">
              <a:extLst>
                <a:ext uri="{FF2B5EF4-FFF2-40B4-BE49-F238E27FC236}">
                  <a16:creationId xmlns:a16="http://schemas.microsoft.com/office/drawing/2014/main" id="{9923CFAC-85AE-40F3-ACC1-CBAD131C9484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şlîḍè">
              <a:extLst>
                <a:ext uri="{FF2B5EF4-FFF2-40B4-BE49-F238E27FC236}">
                  <a16:creationId xmlns:a16="http://schemas.microsoft.com/office/drawing/2014/main" id="{67779703-BF27-4BCF-BD97-4301C459FD5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ŝļîďé">
              <a:extLst>
                <a:ext uri="{FF2B5EF4-FFF2-40B4-BE49-F238E27FC236}">
                  <a16:creationId xmlns:a16="http://schemas.microsoft.com/office/drawing/2014/main" id="{05463071-FD1F-4FEF-829A-E8259F788901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ŝlîḑê">
              <a:extLst>
                <a:ext uri="{FF2B5EF4-FFF2-40B4-BE49-F238E27FC236}">
                  <a16:creationId xmlns:a16="http://schemas.microsoft.com/office/drawing/2014/main" id="{2B484BDD-88F0-47EF-A454-67A258200D35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ïdè">
              <a:extLst>
                <a:ext uri="{FF2B5EF4-FFF2-40B4-BE49-F238E27FC236}">
                  <a16:creationId xmlns:a16="http://schemas.microsoft.com/office/drawing/2014/main" id="{7BC089F0-5944-4BE7-B97D-2300DB8D1D7D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ļîḍè">
              <a:extLst>
                <a:ext uri="{FF2B5EF4-FFF2-40B4-BE49-F238E27FC236}">
                  <a16:creationId xmlns:a16="http://schemas.microsoft.com/office/drawing/2014/main" id="{E050C7A2-EA6D-42A4-8A23-C8B4AE12F5BE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śļïḍe">
              <a:extLst>
                <a:ext uri="{FF2B5EF4-FFF2-40B4-BE49-F238E27FC236}">
                  <a16:creationId xmlns:a16="http://schemas.microsoft.com/office/drawing/2014/main" id="{90774834-4495-4CEB-B178-546F7B09DB90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liḓê">
              <a:extLst>
                <a:ext uri="{FF2B5EF4-FFF2-40B4-BE49-F238E27FC236}">
                  <a16:creationId xmlns:a16="http://schemas.microsoft.com/office/drawing/2014/main" id="{383890AB-1E32-4B42-8D6A-4F5C81BAF131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ślïḓê">
              <a:extLst>
                <a:ext uri="{FF2B5EF4-FFF2-40B4-BE49-F238E27FC236}">
                  <a16:creationId xmlns:a16="http://schemas.microsoft.com/office/drawing/2014/main" id="{47AA43AE-0E9C-417A-8B95-7B5CE4D400E8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Slïdè">
              <a:extLst>
                <a:ext uri="{FF2B5EF4-FFF2-40B4-BE49-F238E27FC236}">
                  <a16:creationId xmlns:a16="http://schemas.microsoft.com/office/drawing/2014/main" id="{4BC6F39F-D198-4AEC-AB7B-4E167E3E4F5A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ḻïḍe">
              <a:extLst>
                <a:ext uri="{FF2B5EF4-FFF2-40B4-BE49-F238E27FC236}">
                  <a16:creationId xmlns:a16="http://schemas.microsoft.com/office/drawing/2014/main" id="{A928E9B3-7BAC-42B8-A1CC-BB38B9E82910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şľidé">
              <a:extLst>
                <a:ext uri="{FF2B5EF4-FFF2-40B4-BE49-F238E27FC236}">
                  <a16:creationId xmlns:a16="http://schemas.microsoft.com/office/drawing/2014/main" id="{A3B55B30-34C0-47FA-82C4-B86E76F8FE0B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liḋê">
              <a:extLst>
                <a:ext uri="{FF2B5EF4-FFF2-40B4-BE49-F238E27FC236}">
                  <a16:creationId xmlns:a16="http://schemas.microsoft.com/office/drawing/2014/main" id="{56C57815-C348-4B93-8FC3-9B1A7EB88D80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ḻiḓê">
              <a:extLst>
                <a:ext uri="{FF2B5EF4-FFF2-40B4-BE49-F238E27FC236}">
                  <a16:creationId xmlns:a16="http://schemas.microsoft.com/office/drawing/2014/main" id="{36D6AEB5-C6D3-43A4-9884-1A740F42162B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śļîḋè">
              <a:extLst>
                <a:ext uri="{FF2B5EF4-FFF2-40B4-BE49-F238E27FC236}">
                  <a16:creationId xmlns:a16="http://schemas.microsoft.com/office/drawing/2014/main" id="{DCB0BE71-AA94-4072-9331-BE59D2065F5C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liḓê">
              <a:extLst>
                <a:ext uri="{FF2B5EF4-FFF2-40B4-BE49-F238E27FC236}">
                  <a16:creationId xmlns:a16="http://schemas.microsoft.com/office/drawing/2014/main" id="{DA6D414C-AAFF-4239-B70E-AD27360B4E55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ľiḍê">
              <a:extLst>
                <a:ext uri="{FF2B5EF4-FFF2-40B4-BE49-F238E27FC236}">
                  <a16:creationId xmlns:a16="http://schemas.microsoft.com/office/drawing/2014/main" id="{4CB5030E-6F6D-4DAA-9127-C178B7FE61D4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lîde">
              <a:extLst>
                <a:ext uri="{FF2B5EF4-FFF2-40B4-BE49-F238E27FC236}">
                  <a16:creationId xmlns:a16="http://schemas.microsoft.com/office/drawing/2014/main" id="{28B3330F-C80B-4589-A6B4-31E3C789D084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ṡḷíḋé">
              <a:extLst>
                <a:ext uri="{FF2B5EF4-FFF2-40B4-BE49-F238E27FC236}">
                  <a16:creationId xmlns:a16="http://schemas.microsoft.com/office/drawing/2014/main" id="{DE5E2DFE-8F50-4E17-A051-9257351A2D94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ḻiḓe">
              <a:extLst>
                <a:ext uri="{FF2B5EF4-FFF2-40B4-BE49-F238E27FC236}">
                  <a16:creationId xmlns:a16="http://schemas.microsoft.com/office/drawing/2014/main" id="{BF3ECEB5-2A92-4CE7-80FA-ECB8BB798589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ļïdè">
              <a:extLst>
                <a:ext uri="{FF2B5EF4-FFF2-40B4-BE49-F238E27FC236}">
                  <a16:creationId xmlns:a16="http://schemas.microsoft.com/office/drawing/2014/main" id="{DBCFFE72-FE33-4FC7-B54B-232A70D47560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íḓê">
              <a:extLst>
                <a:ext uri="{FF2B5EF4-FFF2-40B4-BE49-F238E27FC236}">
                  <a16:creationId xmlns:a16="http://schemas.microsoft.com/office/drawing/2014/main" id="{37E5A3BE-0438-48D3-9E7B-07FD589BDD39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ṩ1iḑê">
              <a:extLst>
                <a:ext uri="{FF2B5EF4-FFF2-40B4-BE49-F238E27FC236}">
                  <a16:creationId xmlns:a16="http://schemas.microsoft.com/office/drawing/2014/main" id="{7EEEB2C0-D21B-4E1A-88AE-0ED1142F80F0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îdê">
              <a:extLst>
                <a:ext uri="{FF2B5EF4-FFF2-40B4-BE49-F238E27FC236}">
                  <a16:creationId xmlns:a16="http://schemas.microsoft.com/office/drawing/2014/main" id="{66DEDB29-F914-4B78-98D3-F236625B8F0D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îḑé">
              <a:extLst>
                <a:ext uri="{FF2B5EF4-FFF2-40B4-BE49-F238E27FC236}">
                  <a16:creationId xmlns:a16="http://schemas.microsoft.com/office/drawing/2014/main" id="{4DD781BA-688B-4237-AD2E-47F9590C3F9F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$ļíḑe">
              <a:extLst>
                <a:ext uri="{FF2B5EF4-FFF2-40B4-BE49-F238E27FC236}">
                  <a16:creationId xmlns:a16="http://schemas.microsoft.com/office/drawing/2014/main" id="{134B41B9-1A6E-435E-9EC5-B3EE1B962FFD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ṩḷïde">
              <a:extLst>
                <a:ext uri="{FF2B5EF4-FFF2-40B4-BE49-F238E27FC236}">
                  <a16:creationId xmlns:a16="http://schemas.microsoft.com/office/drawing/2014/main" id="{B5CF9073-FE5A-45F4-998F-8DC6F16C00C3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$ḷïďê">
              <a:extLst>
                <a:ext uri="{FF2B5EF4-FFF2-40B4-BE49-F238E27FC236}">
                  <a16:creationId xmlns:a16="http://schemas.microsoft.com/office/drawing/2014/main" id="{A38E3BA5-A0FA-474A-92B1-9486A074B19E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ľïḑe">
              <a:extLst>
                <a:ext uri="{FF2B5EF4-FFF2-40B4-BE49-F238E27FC236}">
                  <a16:creationId xmlns:a16="http://schemas.microsoft.com/office/drawing/2014/main" id="{5F4C7B8C-EBF9-4E9C-B923-CA6ECD682791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lîḍè">
              <a:extLst>
                <a:ext uri="{FF2B5EF4-FFF2-40B4-BE49-F238E27FC236}">
                  <a16:creationId xmlns:a16="http://schemas.microsoft.com/office/drawing/2014/main" id="{06FD7597-A155-496A-9055-BA5DBD25B5A6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şliḍé">
              <a:extLst>
                <a:ext uri="{FF2B5EF4-FFF2-40B4-BE49-F238E27FC236}">
                  <a16:creationId xmlns:a16="http://schemas.microsoft.com/office/drawing/2014/main" id="{1618A72D-B934-47C5-8CAE-7A06F5F175E2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ḻïde">
              <a:extLst>
                <a:ext uri="{FF2B5EF4-FFF2-40B4-BE49-F238E27FC236}">
                  <a16:creationId xmlns:a16="http://schemas.microsoft.com/office/drawing/2014/main" id="{BDBCCDD5-6B20-4576-9445-3D757BA817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ļiḋê">
              <a:extLst>
                <a:ext uri="{FF2B5EF4-FFF2-40B4-BE49-F238E27FC236}">
                  <a16:creationId xmlns:a16="http://schemas.microsoft.com/office/drawing/2014/main" id="{54D6F6D8-3274-4667-9A88-7FB283EE00C6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ṧḷîdè">
              <a:extLst>
                <a:ext uri="{FF2B5EF4-FFF2-40B4-BE49-F238E27FC236}">
                  <a16:creationId xmlns:a16="http://schemas.microsoft.com/office/drawing/2014/main" id="{679ED118-7455-4D2B-BE96-7A06E9ADBE94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ļíḍè">
              <a:extLst>
                <a:ext uri="{FF2B5EF4-FFF2-40B4-BE49-F238E27FC236}">
                  <a16:creationId xmlns:a16="http://schemas.microsoft.com/office/drawing/2014/main" id="{D2EDE087-4088-4C0B-A097-19A3D4597468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ṡ1íḓe">
              <a:extLst>
                <a:ext uri="{FF2B5EF4-FFF2-40B4-BE49-F238E27FC236}">
                  <a16:creationId xmlns:a16="http://schemas.microsoft.com/office/drawing/2014/main" id="{4E2F9462-438C-45C1-94C5-D728ABCFB15D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sḷiḑê">
              <a:extLst>
                <a:ext uri="{FF2B5EF4-FFF2-40B4-BE49-F238E27FC236}">
                  <a16:creationId xmlns:a16="http://schemas.microsoft.com/office/drawing/2014/main" id="{C8BAD771-3CD5-44FE-A6B0-7E4C1D2369B0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ṥlíḓê">
              <a:extLst>
                <a:ext uri="{FF2B5EF4-FFF2-40B4-BE49-F238E27FC236}">
                  <a16:creationId xmlns:a16="http://schemas.microsoft.com/office/drawing/2014/main" id="{378E0001-F6B7-4B4A-BFDA-EACDE2F08823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ḍé">
              <a:extLst>
                <a:ext uri="{FF2B5EF4-FFF2-40B4-BE49-F238E27FC236}">
                  <a16:creationId xmlns:a16="http://schemas.microsoft.com/office/drawing/2014/main" id="{EC745199-02D4-40FD-9AD7-E9DD1B97679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ṩḻïďè">
              <a:extLst>
                <a:ext uri="{FF2B5EF4-FFF2-40B4-BE49-F238E27FC236}">
                  <a16:creationId xmlns:a16="http://schemas.microsoft.com/office/drawing/2014/main" id="{E5D23E1A-C6D0-4845-8ABD-A62ECAB0ED30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ļídé">
              <a:extLst>
                <a:ext uri="{FF2B5EF4-FFF2-40B4-BE49-F238E27FC236}">
                  <a16:creationId xmlns:a16="http://schemas.microsoft.com/office/drawing/2014/main" id="{FD44E3BB-F447-4175-83ED-630E01ACD974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ṧḻíďe">
              <a:extLst>
                <a:ext uri="{FF2B5EF4-FFF2-40B4-BE49-F238E27FC236}">
                  <a16:creationId xmlns:a16="http://schemas.microsoft.com/office/drawing/2014/main" id="{6DA65D6F-A78C-42E6-B894-7EC0A0129201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lïḓé">
              <a:extLst>
                <a:ext uri="{FF2B5EF4-FFF2-40B4-BE49-F238E27FC236}">
                  <a16:creationId xmlns:a16="http://schemas.microsoft.com/office/drawing/2014/main" id="{813DD1B9-38A8-4593-A7EF-1C913FF4B103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šľîḑé">
              <a:extLst>
                <a:ext uri="{FF2B5EF4-FFF2-40B4-BE49-F238E27FC236}">
                  <a16:creationId xmlns:a16="http://schemas.microsoft.com/office/drawing/2014/main" id="{0BBADBB6-8362-4AA1-AB38-2DA45C89CD08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ḻîďè">
              <a:extLst>
                <a:ext uri="{FF2B5EF4-FFF2-40B4-BE49-F238E27FC236}">
                  <a16:creationId xmlns:a16="http://schemas.microsoft.com/office/drawing/2014/main" id="{C674071C-C4BB-476C-AD50-FB30946E21EA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líḋé">
              <a:extLst>
                <a:ext uri="{FF2B5EF4-FFF2-40B4-BE49-F238E27FC236}">
                  <a16:creationId xmlns:a16="http://schemas.microsoft.com/office/drawing/2014/main" id="{70AAD74D-ED88-4B40-926C-CD75B381D6F4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ṡľîḋê">
              <a:extLst>
                <a:ext uri="{FF2B5EF4-FFF2-40B4-BE49-F238E27FC236}">
                  <a16:creationId xmlns:a16="http://schemas.microsoft.com/office/drawing/2014/main" id="{49C79BF4-FBF2-454A-8CCE-B3A37E104C6A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ḷîḍè">
              <a:extLst>
                <a:ext uri="{FF2B5EF4-FFF2-40B4-BE49-F238E27FC236}">
                  <a16:creationId xmlns:a16="http://schemas.microsoft.com/office/drawing/2014/main" id="{BF6B1EBA-4522-4D7E-A7F0-51FCCC68CA54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ļíḓe">
              <a:extLst>
                <a:ext uri="{FF2B5EF4-FFF2-40B4-BE49-F238E27FC236}">
                  <a16:creationId xmlns:a16="http://schemas.microsoft.com/office/drawing/2014/main" id="{3B6185C1-8FA9-47F9-BB8A-1A398E4775F5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lïḓé">
              <a:extLst>
                <a:ext uri="{FF2B5EF4-FFF2-40B4-BE49-F238E27FC236}">
                  <a16:creationId xmlns:a16="http://schemas.microsoft.com/office/drawing/2014/main" id="{D84EE7AA-5547-4E17-A2D0-8F384F87E232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ḻîḋé">
              <a:extLst>
                <a:ext uri="{FF2B5EF4-FFF2-40B4-BE49-F238E27FC236}">
                  <a16:creationId xmlns:a16="http://schemas.microsoft.com/office/drawing/2014/main" id="{F3233BCB-BD8B-4C90-9118-1B9B1F4DECE1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ḷîḓè">
              <a:extLst>
                <a:ext uri="{FF2B5EF4-FFF2-40B4-BE49-F238E27FC236}">
                  <a16:creationId xmlns:a16="http://schemas.microsoft.com/office/drawing/2014/main" id="{7E663F4F-D5D5-469E-9584-AEF66872529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ḷíďè">
              <a:extLst>
                <a:ext uri="{FF2B5EF4-FFF2-40B4-BE49-F238E27FC236}">
                  <a16:creationId xmlns:a16="http://schemas.microsoft.com/office/drawing/2014/main" id="{D078B090-C9A8-40AE-AAEB-F988CF609B3C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ş1ídè">
              <a:extLst>
                <a:ext uri="{FF2B5EF4-FFF2-40B4-BE49-F238E27FC236}">
                  <a16:creationId xmlns:a16="http://schemas.microsoft.com/office/drawing/2014/main" id="{F7B5F6DF-25F5-4B5E-AA1D-F727F9FF4A88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iḑe">
              <a:extLst>
                <a:ext uri="{FF2B5EF4-FFF2-40B4-BE49-F238E27FC236}">
                  <a16:creationId xmlns:a16="http://schemas.microsoft.com/office/drawing/2014/main" id="{274BE524-80DC-4EC8-A0EC-C0D27679026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ļïḓé">
              <a:extLst>
                <a:ext uri="{FF2B5EF4-FFF2-40B4-BE49-F238E27FC236}">
                  <a16:creationId xmlns:a16="http://schemas.microsoft.com/office/drawing/2014/main" id="{504724CE-448E-422E-98A6-BB048609DF8C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$1iďê">
              <a:extLst>
                <a:ext uri="{FF2B5EF4-FFF2-40B4-BE49-F238E27FC236}">
                  <a16:creationId xmlns:a16="http://schemas.microsoft.com/office/drawing/2014/main" id="{806AC1EF-B697-4958-8C51-2F1D441EC810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ḷiḍe">
              <a:extLst>
                <a:ext uri="{FF2B5EF4-FFF2-40B4-BE49-F238E27FC236}">
                  <a16:creationId xmlns:a16="http://schemas.microsoft.com/office/drawing/2014/main" id="{4B66F83F-B108-4FE4-BA6D-10665445A9D2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ṥlïdê">
              <a:extLst>
                <a:ext uri="{FF2B5EF4-FFF2-40B4-BE49-F238E27FC236}">
                  <a16:creationId xmlns:a16="http://schemas.microsoft.com/office/drawing/2014/main" id="{85614C62-B674-49B5-BE55-0275A33DE8E8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śľîďé">
              <a:extLst>
                <a:ext uri="{FF2B5EF4-FFF2-40B4-BE49-F238E27FC236}">
                  <a16:creationId xmlns:a16="http://schemas.microsoft.com/office/drawing/2014/main" id="{4215CEA9-CEA3-40A1-BA37-DDC2AF019658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ŝḻîdé">
              <a:extLst>
                <a:ext uri="{FF2B5EF4-FFF2-40B4-BE49-F238E27FC236}">
                  <a16:creationId xmlns:a16="http://schemas.microsoft.com/office/drawing/2014/main" id="{1143CFF0-401D-4439-8A7B-9F91E8370F9F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ḷiḍé">
              <a:extLst>
                <a:ext uri="{FF2B5EF4-FFF2-40B4-BE49-F238E27FC236}">
                  <a16:creationId xmlns:a16="http://schemas.microsoft.com/office/drawing/2014/main" id="{DCAE69EC-26A4-46E5-AF60-78E02108CD6E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1iďè">
              <a:extLst>
                <a:ext uri="{FF2B5EF4-FFF2-40B4-BE49-F238E27FC236}">
                  <a16:creationId xmlns:a16="http://schemas.microsoft.com/office/drawing/2014/main" id="{49856359-B0DD-42FE-8D36-21169651027E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ṩľíḓe">
              <a:extLst>
                <a:ext uri="{FF2B5EF4-FFF2-40B4-BE49-F238E27FC236}">
                  <a16:creationId xmlns:a16="http://schemas.microsoft.com/office/drawing/2014/main" id="{C2B92008-AE2C-47C6-8D7C-8F699606DACE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ṡ1ïḑé">
              <a:extLst>
                <a:ext uri="{FF2B5EF4-FFF2-40B4-BE49-F238E27FC236}">
                  <a16:creationId xmlns:a16="http://schemas.microsoft.com/office/drawing/2014/main" id="{11560E94-E6A7-43E8-AA0C-67E82E3E57B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íďe">
              <a:extLst>
                <a:ext uri="{FF2B5EF4-FFF2-40B4-BE49-F238E27FC236}">
                  <a16:creationId xmlns:a16="http://schemas.microsoft.com/office/drawing/2014/main" id="{C2B5AAEA-36D6-4D9C-9624-D74FE103BBC0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šḷiḍè">
              <a:extLst>
                <a:ext uri="{FF2B5EF4-FFF2-40B4-BE49-F238E27FC236}">
                  <a16:creationId xmlns:a16="http://schemas.microsoft.com/office/drawing/2014/main" id="{F340772F-E781-4DB0-95DE-D5597353FFB9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$1îḓè">
              <a:extLst>
                <a:ext uri="{FF2B5EF4-FFF2-40B4-BE49-F238E27FC236}">
                  <a16:creationId xmlns:a16="http://schemas.microsoft.com/office/drawing/2014/main" id="{84E41F35-F6D8-4E75-9C82-C75511C7BE35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idé">
              <a:extLst>
                <a:ext uri="{FF2B5EF4-FFF2-40B4-BE49-F238E27FC236}">
                  <a16:creationId xmlns:a16="http://schemas.microsoft.com/office/drawing/2014/main" id="{239B3608-900C-458E-BAE7-65CCACDE7FA5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šḻïďê">
              <a:extLst>
                <a:ext uri="{FF2B5EF4-FFF2-40B4-BE49-F238E27FC236}">
                  <a16:creationId xmlns:a16="http://schemas.microsoft.com/office/drawing/2014/main" id="{A042FB59-D4CE-416D-9A11-95E8DBDBD1A9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Sļíďê">
              <a:extLst>
                <a:ext uri="{FF2B5EF4-FFF2-40B4-BE49-F238E27FC236}">
                  <a16:creationId xmlns:a16="http://schemas.microsoft.com/office/drawing/2014/main" id="{0E33A165-2D38-4CCC-81DB-C2C036AFD11A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ṧḻiḋe">
              <a:extLst>
                <a:ext uri="{FF2B5EF4-FFF2-40B4-BE49-F238E27FC236}">
                  <a16:creationId xmlns:a16="http://schemas.microsoft.com/office/drawing/2014/main" id="{40C75118-F504-435E-98A0-EAFB02860537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ṡ1iďé">
              <a:extLst>
                <a:ext uri="{FF2B5EF4-FFF2-40B4-BE49-F238E27FC236}">
                  <a16:creationId xmlns:a16="http://schemas.microsoft.com/office/drawing/2014/main" id="{4180F5A8-2042-4CB3-867A-42FB7D5F06F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$ḷïdè">
              <a:extLst>
                <a:ext uri="{FF2B5EF4-FFF2-40B4-BE49-F238E27FC236}">
                  <a16:creationId xmlns:a16="http://schemas.microsoft.com/office/drawing/2014/main" id="{7C7027F1-517E-4771-9F9F-E76A22904ED1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şlîḋê">
              <a:extLst>
                <a:ext uri="{FF2B5EF4-FFF2-40B4-BE49-F238E27FC236}">
                  <a16:creationId xmlns:a16="http://schemas.microsoft.com/office/drawing/2014/main" id="{FDB882D2-3705-4471-BD7D-2C362D1BE21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şḻïḑè">
              <a:extLst>
                <a:ext uri="{FF2B5EF4-FFF2-40B4-BE49-F238E27FC236}">
                  <a16:creationId xmlns:a16="http://schemas.microsoft.com/office/drawing/2014/main" id="{383E961D-1124-45F2-B4C6-51DED0E29535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lidê">
              <a:extLst>
                <a:ext uri="{FF2B5EF4-FFF2-40B4-BE49-F238E27FC236}">
                  <a16:creationId xmlns:a16="http://schemas.microsoft.com/office/drawing/2014/main" id="{F8A8C09B-3B26-4BD1-970F-C08BCB2C3841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ṣḻíḑê">
              <a:extLst>
                <a:ext uri="{FF2B5EF4-FFF2-40B4-BE49-F238E27FC236}">
                  <a16:creationId xmlns:a16="http://schemas.microsoft.com/office/drawing/2014/main" id="{B3E12B75-C902-4597-BD81-04B047D6EAD8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ḻídé">
              <a:extLst>
                <a:ext uri="{FF2B5EF4-FFF2-40B4-BE49-F238E27FC236}">
                  <a16:creationId xmlns:a16="http://schemas.microsoft.com/office/drawing/2014/main" id="{CF3CE02E-B3FB-4160-B306-C1CCAB5B6502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ṧḻide">
              <a:extLst>
                <a:ext uri="{FF2B5EF4-FFF2-40B4-BE49-F238E27FC236}">
                  <a16:creationId xmlns:a16="http://schemas.microsoft.com/office/drawing/2014/main" id="{5E313FBD-DEAD-4392-82C7-874872D610B8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ṧļïďe">
              <a:extLst>
                <a:ext uri="{FF2B5EF4-FFF2-40B4-BE49-F238E27FC236}">
                  <a16:creationId xmlns:a16="http://schemas.microsoft.com/office/drawing/2014/main" id="{1BE07360-6576-4C9E-A6DC-897EC05EE8DF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ḷîḋê">
              <a:extLst>
                <a:ext uri="{FF2B5EF4-FFF2-40B4-BE49-F238E27FC236}">
                  <a16:creationId xmlns:a16="http://schemas.microsoft.com/office/drawing/2014/main" id="{2336804D-3AC4-485F-BAAE-224812AEB052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ŝ1ïḍè">
              <a:extLst>
                <a:ext uri="{FF2B5EF4-FFF2-40B4-BE49-F238E27FC236}">
                  <a16:creationId xmlns:a16="http://schemas.microsoft.com/office/drawing/2014/main" id="{2FD7CADC-F81D-4DBC-8F45-D9D49F2ABF81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ḋe">
              <a:extLst>
                <a:ext uri="{FF2B5EF4-FFF2-40B4-BE49-F238E27FC236}">
                  <a16:creationId xmlns:a16="http://schemas.microsoft.com/office/drawing/2014/main" id="{34FA400E-8B72-4D07-B6CA-A05F3BC00595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ŝḻiďê">
              <a:extLst>
                <a:ext uri="{FF2B5EF4-FFF2-40B4-BE49-F238E27FC236}">
                  <a16:creationId xmlns:a16="http://schemas.microsoft.com/office/drawing/2014/main" id="{36AB9A25-94CB-4630-BD5F-4E2F5911EF49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îṥḻiḍè">
              <a:extLst>
                <a:ext uri="{FF2B5EF4-FFF2-40B4-BE49-F238E27FC236}">
                  <a16:creationId xmlns:a16="http://schemas.microsoft.com/office/drawing/2014/main" id="{62EE5699-36B8-4CE6-8D56-3CD6FC6FB613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ṩḷîḋe">
              <a:extLst>
                <a:ext uri="{FF2B5EF4-FFF2-40B4-BE49-F238E27FC236}">
                  <a16:creationId xmlns:a16="http://schemas.microsoft.com/office/drawing/2014/main" id="{F2543357-F377-48D5-A8CD-5DAA42BA9A24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ḻiḋè">
              <a:extLst>
                <a:ext uri="{FF2B5EF4-FFF2-40B4-BE49-F238E27FC236}">
                  <a16:creationId xmlns:a16="http://schemas.microsoft.com/office/drawing/2014/main" id="{C2138388-F16D-47EA-9CCA-3A4EA7325440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$ľíḓè">
              <a:extLst>
                <a:ext uri="{FF2B5EF4-FFF2-40B4-BE49-F238E27FC236}">
                  <a16:creationId xmlns:a16="http://schemas.microsoft.com/office/drawing/2014/main" id="{91A37DEF-E9D7-4008-8AEC-E7E3699EFF33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sľíďe">
              <a:extLst>
                <a:ext uri="{FF2B5EF4-FFF2-40B4-BE49-F238E27FC236}">
                  <a16:creationId xmlns:a16="http://schemas.microsoft.com/office/drawing/2014/main" id="{8B450D92-90CE-49DF-915E-BDBA4B37FEB4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íšḷïdé">
              <a:extLst>
                <a:ext uri="{FF2B5EF4-FFF2-40B4-BE49-F238E27FC236}">
                  <a16:creationId xmlns:a16="http://schemas.microsoft.com/office/drawing/2014/main" id="{BF6C257F-60A0-450D-978D-CE06AF7863DA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lîḍê">
              <a:extLst>
                <a:ext uri="{FF2B5EF4-FFF2-40B4-BE49-F238E27FC236}">
                  <a16:creationId xmlns:a16="http://schemas.microsoft.com/office/drawing/2014/main" id="{9819D427-9541-436B-860C-1FD44FB74E8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ŝľíḍè">
              <a:extLst>
                <a:ext uri="{FF2B5EF4-FFF2-40B4-BE49-F238E27FC236}">
                  <a16:creationId xmlns:a16="http://schemas.microsoft.com/office/drawing/2014/main" id="{1D3AADD9-8617-423D-8966-AEBA349D03A6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şľîḑé">
              <a:extLst>
                <a:ext uri="{FF2B5EF4-FFF2-40B4-BE49-F238E27FC236}">
                  <a16:creationId xmlns:a16="http://schemas.microsoft.com/office/drawing/2014/main" id="{12958C45-5005-42B6-BB92-08890B95AB24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Sḷîḍè">
              <a:extLst>
                <a:ext uri="{FF2B5EF4-FFF2-40B4-BE49-F238E27FC236}">
                  <a16:creationId xmlns:a16="http://schemas.microsoft.com/office/drawing/2014/main" id="{0DDEE709-EA80-4AF7-AE58-CECDF23F970C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ļîḍè">
              <a:extLst>
                <a:ext uri="{FF2B5EF4-FFF2-40B4-BE49-F238E27FC236}">
                  <a16:creationId xmlns:a16="http://schemas.microsoft.com/office/drawing/2014/main" id="{F263F6EA-98F1-48A8-8333-083DA1387C7A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sḷiḋe">
              <a:extLst>
                <a:ext uri="{FF2B5EF4-FFF2-40B4-BE49-F238E27FC236}">
                  <a16:creationId xmlns:a16="http://schemas.microsoft.com/office/drawing/2014/main" id="{9BD0916F-22CA-42E3-B22D-2C850A498619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šḷîḓe">
              <a:extLst>
                <a:ext uri="{FF2B5EF4-FFF2-40B4-BE49-F238E27FC236}">
                  <a16:creationId xmlns:a16="http://schemas.microsoft.com/office/drawing/2014/main" id="{B6D52B73-BE84-45BA-8AB4-9EB84D1995C0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ļidê">
              <a:extLst>
                <a:ext uri="{FF2B5EF4-FFF2-40B4-BE49-F238E27FC236}">
                  <a16:creationId xmlns:a16="http://schemas.microsoft.com/office/drawing/2014/main" id="{383628CA-30D5-43CC-B821-DE5FEBF11D4C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ṧliḑe">
              <a:extLst>
                <a:ext uri="{FF2B5EF4-FFF2-40B4-BE49-F238E27FC236}">
                  <a16:creationId xmlns:a16="http://schemas.microsoft.com/office/drawing/2014/main" id="{BDAA0A49-5C2B-4585-B4FE-70AAEB462777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śḷïḓè">
              <a:extLst>
                <a:ext uri="{FF2B5EF4-FFF2-40B4-BE49-F238E27FC236}">
                  <a16:creationId xmlns:a16="http://schemas.microsoft.com/office/drawing/2014/main" id="{AD0C72DE-256F-4C09-BA64-D4CA2C411624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liďè">
              <a:extLst>
                <a:ext uri="{FF2B5EF4-FFF2-40B4-BE49-F238E27FC236}">
                  <a16:creationId xmlns:a16="http://schemas.microsoft.com/office/drawing/2014/main" id="{2F837E10-14A9-4BA0-8340-06C31C10B5F7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sḷíḍé">
              <a:extLst>
                <a:ext uri="{FF2B5EF4-FFF2-40B4-BE49-F238E27FC236}">
                  <a16:creationId xmlns:a16="http://schemas.microsoft.com/office/drawing/2014/main" id="{79BB46E3-54D0-49A5-BF4A-474DCDFA6C6D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šlîḑê">
              <a:extLst>
                <a:ext uri="{FF2B5EF4-FFF2-40B4-BE49-F238E27FC236}">
                  <a16:creationId xmlns:a16="http://schemas.microsoft.com/office/drawing/2014/main" id="{B45F29C5-FF4F-451C-8EFC-19CCB72B3453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ḻîḓé">
              <a:extLst>
                <a:ext uri="{FF2B5EF4-FFF2-40B4-BE49-F238E27FC236}">
                  <a16:creationId xmlns:a16="http://schemas.microsoft.com/office/drawing/2014/main" id="{6BA7DE44-2DB8-42F6-9D02-34E75946BF3B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ļîḋê">
              <a:extLst>
                <a:ext uri="{FF2B5EF4-FFF2-40B4-BE49-F238E27FC236}">
                  <a16:creationId xmlns:a16="http://schemas.microsoft.com/office/drawing/2014/main" id="{E8DE8974-BEEA-4844-8ABB-31BBA3358808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7647F5A0-2273-4B62-8226-E315415F2120}"/>
              </a:ext>
            </a:extLst>
          </p:cNvPr>
          <p:cNvCxnSpPr/>
          <p:nvPr userDrawn="1"/>
        </p:nvCxnSpPr>
        <p:spPr>
          <a:xfrm>
            <a:off x="1090522" y="747597"/>
            <a:ext cx="10052913" cy="0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 flipH="1">
            <a:off x="4248758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 userDrawn="1"/>
        </p:nvCxnSpPr>
        <p:spPr>
          <a:xfrm flipH="1">
            <a:off x="6715967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矩形: 圆角 6">
            <a:extLst>
              <a:ext uri="{FF2B5EF4-FFF2-40B4-BE49-F238E27FC236}">
                <a16:creationId xmlns:a16="http://schemas.microsoft.com/office/drawing/2014/main" id="{66F73BCB-0921-4F37-A6F9-3A3C72363237}"/>
              </a:ext>
            </a:extLst>
          </p:cNvPr>
          <p:cNvSpPr/>
          <p:nvPr userDrawn="1"/>
        </p:nvSpPr>
        <p:spPr>
          <a:xfrm>
            <a:off x="4600256" y="221332"/>
            <a:ext cx="1913312" cy="384050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63500" sx="102000" sy="102000" algn="ctr" rotWithShape="0">
              <a:srgbClr val="992677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535669C4-5EE3-43D3-A398-3D4BDAA498CE}"/>
              </a:ext>
            </a:extLst>
          </p:cNvPr>
          <p:cNvSpPr txBox="1"/>
          <p:nvPr userDrawn="1"/>
        </p:nvSpPr>
        <p:spPr>
          <a:xfrm>
            <a:off x="4651452" y="205272"/>
            <a:ext cx="1856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数据上传处理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3644385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章节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488FF1A-FC38-46B5-826A-7CBA88DB127A}"/>
              </a:ext>
            </a:extLst>
          </p:cNvPr>
          <p:cNvSpPr txBox="1"/>
          <p:nvPr userDrawn="1"/>
        </p:nvSpPr>
        <p:spPr>
          <a:xfrm>
            <a:off x="2425211" y="210806"/>
            <a:ext cx="1485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5669C4-5EE3-43D3-A398-3D4BDAA498CE}"/>
              </a:ext>
            </a:extLst>
          </p:cNvPr>
          <p:cNvSpPr txBox="1"/>
          <p:nvPr userDrawn="1"/>
        </p:nvSpPr>
        <p:spPr>
          <a:xfrm>
            <a:off x="4612852" y="210806"/>
            <a:ext cx="1856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数据上传处理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0CEFFC5-74D0-426A-A951-B96FA502AA6F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9905288" y="264875"/>
            <a:ext cx="1265859" cy="291971"/>
            <a:chOff x="2035175" y="2493963"/>
            <a:chExt cx="8121650" cy="1873250"/>
          </a:xfrm>
        </p:grpSpPr>
        <p:sp>
          <p:nvSpPr>
            <p:cNvPr id="15" name="iṡľïḑê">
              <a:extLst>
                <a:ext uri="{FF2B5EF4-FFF2-40B4-BE49-F238E27FC236}">
                  <a16:creationId xmlns:a16="http://schemas.microsoft.com/office/drawing/2014/main" id="{9FA7B1B3-2EBF-452C-9631-BA5118D9DE1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1iḓê">
              <a:extLst>
                <a:ext uri="{FF2B5EF4-FFF2-40B4-BE49-F238E27FC236}">
                  <a16:creationId xmlns:a16="http://schemas.microsoft.com/office/drawing/2014/main" id="{40CEB5E5-94B5-48E2-967D-7F9D7F74A42D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îḑè">
              <a:extLst>
                <a:ext uri="{FF2B5EF4-FFF2-40B4-BE49-F238E27FC236}">
                  <a16:creationId xmlns:a16="http://schemas.microsoft.com/office/drawing/2014/main" id="{F8991CA6-FF3E-4277-AC68-4541F1E0EFBC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ḷiďè">
              <a:extLst>
                <a:ext uri="{FF2B5EF4-FFF2-40B4-BE49-F238E27FC236}">
                  <a16:creationId xmlns:a16="http://schemas.microsoft.com/office/drawing/2014/main" id="{48D071E2-61E1-49DB-AF75-ABF26410C721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śľíḋè">
              <a:extLst>
                <a:ext uri="{FF2B5EF4-FFF2-40B4-BE49-F238E27FC236}">
                  <a16:creationId xmlns:a16="http://schemas.microsoft.com/office/drawing/2014/main" id="{ADD0E3F1-B39C-406B-B07A-9560B9A8CA2E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ḻiḋé">
              <a:extLst>
                <a:ext uri="{FF2B5EF4-FFF2-40B4-BE49-F238E27FC236}">
                  <a16:creationId xmlns:a16="http://schemas.microsoft.com/office/drawing/2014/main" id="{7E1248CE-4EBC-4934-839E-E70A164C68CA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ļïḓè">
              <a:extLst>
                <a:ext uri="{FF2B5EF4-FFF2-40B4-BE49-F238E27FC236}">
                  <a16:creationId xmlns:a16="http://schemas.microsoft.com/office/drawing/2014/main" id="{DD7358A1-1C50-47B7-8620-906DD3DB1F95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liḍè">
              <a:extLst>
                <a:ext uri="{FF2B5EF4-FFF2-40B4-BE49-F238E27FC236}">
                  <a16:creationId xmlns:a16="http://schemas.microsoft.com/office/drawing/2014/main" id="{2EE4ED8B-CA24-4F81-83DE-FE2D00C8B57F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ḓê">
              <a:extLst>
                <a:ext uri="{FF2B5EF4-FFF2-40B4-BE49-F238E27FC236}">
                  <a16:creationId xmlns:a16="http://schemas.microsoft.com/office/drawing/2014/main" id="{3CEA9077-340A-474B-A90F-D8A8A74516E5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ḓe">
              <a:extLst>
                <a:ext uri="{FF2B5EF4-FFF2-40B4-BE49-F238E27FC236}">
                  <a16:creationId xmlns:a16="http://schemas.microsoft.com/office/drawing/2014/main" id="{C70B7EB7-5857-4FF7-9B4C-61FC89FDCE36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s1ïdè">
              <a:extLst>
                <a:ext uri="{FF2B5EF4-FFF2-40B4-BE49-F238E27FC236}">
                  <a16:creationId xmlns:a16="http://schemas.microsoft.com/office/drawing/2014/main" id="{F0F642DB-87AD-4C44-B975-DDBF069B400C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ḻïďe">
              <a:extLst>
                <a:ext uri="{FF2B5EF4-FFF2-40B4-BE49-F238E27FC236}">
                  <a16:creationId xmlns:a16="http://schemas.microsoft.com/office/drawing/2014/main" id="{D6F44F21-FD10-4ED8-9FB0-E1EC9E124F0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ľídè">
              <a:extLst>
                <a:ext uri="{FF2B5EF4-FFF2-40B4-BE49-F238E27FC236}">
                  <a16:creationId xmlns:a16="http://schemas.microsoft.com/office/drawing/2014/main" id="{26A45281-C8A6-4E1D-9A3D-8D4224D19F3D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sḻïḋê">
              <a:extLst>
                <a:ext uri="{FF2B5EF4-FFF2-40B4-BE49-F238E27FC236}">
                  <a16:creationId xmlns:a16="http://schemas.microsoft.com/office/drawing/2014/main" id="{F95C37FD-DCA4-45F8-852C-AD373309BED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ṧḷïde">
              <a:extLst>
                <a:ext uri="{FF2B5EF4-FFF2-40B4-BE49-F238E27FC236}">
                  <a16:creationId xmlns:a16="http://schemas.microsoft.com/office/drawing/2014/main" id="{59A7D4F4-762C-4755-BD4B-EDBA8092C186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íḍé">
              <a:extLst>
                <a:ext uri="{FF2B5EF4-FFF2-40B4-BE49-F238E27FC236}">
                  <a16:creationId xmlns:a16="http://schemas.microsoft.com/office/drawing/2014/main" id="{C7DB9BB8-8227-4D99-A8B0-BCB3160EBD7D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ľïde">
              <a:extLst>
                <a:ext uri="{FF2B5EF4-FFF2-40B4-BE49-F238E27FC236}">
                  <a16:creationId xmlns:a16="http://schemas.microsoft.com/office/drawing/2014/main" id="{78DB73F4-47FC-44E4-9A3B-B77C22385F90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lîḍé">
              <a:extLst>
                <a:ext uri="{FF2B5EF4-FFF2-40B4-BE49-F238E27FC236}">
                  <a16:creationId xmlns:a16="http://schemas.microsoft.com/office/drawing/2014/main" id="{549101AD-7D19-40B5-B7C6-8961FA99DDE6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ḻiďé">
              <a:extLst>
                <a:ext uri="{FF2B5EF4-FFF2-40B4-BE49-F238E27FC236}">
                  <a16:creationId xmlns:a16="http://schemas.microsoft.com/office/drawing/2014/main" id="{BFB979A8-FB36-4F93-A3FE-2F9C1BF7000C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ṣḻiḋè">
              <a:extLst>
                <a:ext uri="{FF2B5EF4-FFF2-40B4-BE49-F238E27FC236}">
                  <a16:creationId xmlns:a16="http://schemas.microsoft.com/office/drawing/2014/main" id="{F06E7775-7374-4F4F-AD84-9FC6DB1520F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Slîḓè">
              <a:extLst>
                <a:ext uri="{FF2B5EF4-FFF2-40B4-BE49-F238E27FC236}">
                  <a16:creationId xmlns:a16="http://schemas.microsoft.com/office/drawing/2014/main" id="{71D817FA-25F4-4F86-9355-F17C89691F97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ḷïdê">
              <a:extLst>
                <a:ext uri="{FF2B5EF4-FFF2-40B4-BE49-F238E27FC236}">
                  <a16:creationId xmlns:a16="http://schemas.microsoft.com/office/drawing/2014/main" id="{8249EB2B-41A3-44E3-8820-5B1A9FAE8CE3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1ïḍê">
              <a:extLst>
                <a:ext uri="{FF2B5EF4-FFF2-40B4-BE49-F238E27FC236}">
                  <a16:creationId xmlns:a16="http://schemas.microsoft.com/office/drawing/2014/main" id="{513A2CD9-2236-47F7-95A9-188F0BAD09D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liḍè">
              <a:extLst>
                <a:ext uri="{FF2B5EF4-FFF2-40B4-BE49-F238E27FC236}">
                  <a16:creationId xmlns:a16="http://schemas.microsoft.com/office/drawing/2014/main" id="{BA4CABE1-753E-4211-B6EF-ACD89B0534D9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šḷidê">
              <a:extLst>
                <a:ext uri="{FF2B5EF4-FFF2-40B4-BE49-F238E27FC236}">
                  <a16:creationId xmlns:a16="http://schemas.microsoft.com/office/drawing/2014/main" id="{765D277C-DCC9-4BAA-9E64-E7B9D1945668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ḻiḍe">
              <a:extLst>
                <a:ext uri="{FF2B5EF4-FFF2-40B4-BE49-F238E27FC236}">
                  <a16:creationId xmlns:a16="http://schemas.microsoft.com/office/drawing/2014/main" id="{D076652D-5BBB-40E1-BA62-711A6ECF312B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ļïḍe">
              <a:extLst>
                <a:ext uri="{FF2B5EF4-FFF2-40B4-BE49-F238E27FC236}">
                  <a16:creationId xmlns:a16="http://schemas.microsoft.com/office/drawing/2014/main" id="{D7E38282-13A5-47CE-AC56-2E1541C04747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ļïḋé">
              <a:extLst>
                <a:ext uri="{FF2B5EF4-FFF2-40B4-BE49-F238E27FC236}">
                  <a16:creationId xmlns:a16="http://schemas.microsoft.com/office/drawing/2014/main" id="{7C64ACEC-523F-444C-9C7E-E75911BDBEB7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ṡlïḍe">
              <a:extLst>
                <a:ext uri="{FF2B5EF4-FFF2-40B4-BE49-F238E27FC236}">
                  <a16:creationId xmlns:a16="http://schemas.microsoft.com/office/drawing/2014/main" id="{63CF7CD3-CD9E-470F-95B3-160989DEE344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ļïḑê">
              <a:extLst>
                <a:ext uri="{FF2B5EF4-FFF2-40B4-BE49-F238E27FC236}">
                  <a16:creationId xmlns:a16="http://schemas.microsoft.com/office/drawing/2014/main" id="{CD9567F4-4C4E-4638-9C3F-EB68185B6F7E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ľïde">
              <a:extLst>
                <a:ext uri="{FF2B5EF4-FFF2-40B4-BE49-F238E27FC236}">
                  <a16:creationId xmlns:a16="http://schemas.microsoft.com/office/drawing/2014/main" id="{43B757F6-F767-40D3-8896-7E8310A8813E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ṧḻïdé">
              <a:extLst>
                <a:ext uri="{FF2B5EF4-FFF2-40B4-BE49-F238E27FC236}">
                  <a16:creationId xmlns:a16="http://schemas.microsoft.com/office/drawing/2014/main" id="{1D766334-C95E-43B9-86E2-5F1EC4786C31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ŝļíḑé">
              <a:extLst>
                <a:ext uri="{FF2B5EF4-FFF2-40B4-BE49-F238E27FC236}">
                  <a16:creationId xmlns:a16="http://schemas.microsoft.com/office/drawing/2014/main" id="{C9688340-1E4D-43B6-AFF3-AA936D2A982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iḑé">
              <a:extLst>
                <a:ext uri="{FF2B5EF4-FFF2-40B4-BE49-F238E27FC236}">
                  <a16:creationId xmlns:a16="http://schemas.microsoft.com/office/drawing/2014/main" id="{64B43F60-AD19-4D5C-8C1C-941B4F855292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ṧļïde">
              <a:extLst>
                <a:ext uri="{FF2B5EF4-FFF2-40B4-BE49-F238E27FC236}">
                  <a16:creationId xmlns:a16="http://schemas.microsoft.com/office/drawing/2014/main" id="{9923CFAC-85AE-40F3-ACC1-CBAD131C9484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şlîḍè">
              <a:extLst>
                <a:ext uri="{FF2B5EF4-FFF2-40B4-BE49-F238E27FC236}">
                  <a16:creationId xmlns:a16="http://schemas.microsoft.com/office/drawing/2014/main" id="{67779703-BF27-4BCF-BD97-4301C459FD5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ŝļîďé">
              <a:extLst>
                <a:ext uri="{FF2B5EF4-FFF2-40B4-BE49-F238E27FC236}">
                  <a16:creationId xmlns:a16="http://schemas.microsoft.com/office/drawing/2014/main" id="{05463071-FD1F-4FEF-829A-E8259F788901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ŝlîḑê">
              <a:extLst>
                <a:ext uri="{FF2B5EF4-FFF2-40B4-BE49-F238E27FC236}">
                  <a16:creationId xmlns:a16="http://schemas.microsoft.com/office/drawing/2014/main" id="{2B484BDD-88F0-47EF-A454-67A258200D35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ïdè">
              <a:extLst>
                <a:ext uri="{FF2B5EF4-FFF2-40B4-BE49-F238E27FC236}">
                  <a16:creationId xmlns:a16="http://schemas.microsoft.com/office/drawing/2014/main" id="{7BC089F0-5944-4BE7-B97D-2300DB8D1D7D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ļîḍè">
              <a:extLst>
                <a:ext uri="{FF2B5EF4-FFF2-40B4-BE49-F238E27FC236}">
                  <a16:creationId xmlns:a16="http://schemas.microsoft.com/office/drawing/2014/main" id="{E050C7A2-EA6D-42A4-8A23-C8B4AE12F5BE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śļïḍe">
              <a:extLst>
                <a:ext uri="{FF2B5EF4-FFF2-40B4-BE49-F238E27FC236}">
                  <a16:creationId xmlns:a16="http://schemas.microsoft.com/office/drawing/2014/main" id="{90774834-4495-4CEB-B178-546F7B09DB90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liḓê">
              <a:extLst>
                <a:ext uri="{FF2B5EF4-FFF2-40B4-BE49-F238E27FC236}">
                  <a16:creationId xmlns:a16="http://schemas.microsoft.com/office/drawing/2014/main" id="{383890AB-1E32-4B42-8D6A-4F5C81BAF131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ślïḓê">
              <a:extLst>
                <a:ext uri="{FF2B5EF4-FFF2-40B4-BE49-F238E27FC236}">
                  <a16:creationId xmlns:a16="http://schemas.microsoft.com/office/drawing/2014/main" id="{47AA43AE-0E9C-417A-8B95-7B5CE4D400E8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Slïdè">
              <a:extLst>
                <a:ext uri="{FF2B5EF4-FFF2-40B4-BE49-F238E27FC236}">
                  <a16:creationId xmlns:a16="http://schemas.microsoft.com/office/drawing/2014/main" id="{4BC6F39F-D198-4AEC-AB7B-4E167E3E4F5A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ḻïḍe">
              <a:extLst>
                <a:ext uri="{FF2B5EF4-FFF2-40B4-BE49-F238E27FC236}">
                  <a16:creationId xmlns:a16="http://schemas.microsoft.com/office/drawing/2014/main" id="{A928E9B3-7BAC-42B8-A1CC-BB38B9E82910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şľidé">
              <a:extLst>
                <a:ext uri="{FF2B5EF4-FFF2-40B4-BE49-F238E27FC236}">
                  <a16:creationId xmlns:a16="http://schemas.microsoft.com/office/drawing/2014/main" id="{A3B55B30-34C0-47FA-82C4-B86E76F8FE0B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liḋê">
              <a:extLst>
                <a:ext uri="{FF2B5EF4-FFF2-40B4-BE49-F238E27FC236}">
                  <a16:creationId xmlns:a16="http://schemas.microsoft.com/office/drawing/2014/main" id="{56C57815-C348-4B93-8FC3-9B1A7EB88D80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ḻiḓê">
              <a:extLst>
                <a:ext uri="{FF2B5EF4-FFF2-40B4-BE49-F238E27FC236}">
                  <a16:creationId xmlns:a16="http://schemas.microsoft.com/office/drawing/2014/main" id="{36D6AEB5-C6D3-43A4-9884-1A740F42162B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śļîḋè">
              <a:extLst>
                <a:ext uri="{FF2B5EF4-FFF2-40B4-BE49-F238E27FC236}">
                  <a16:creationId xmlns:a16="http://schemas.microsoft.com/office/drawing/2014/main" id="{DCB0BE71-AA94-4072-9331-BE59D2065F5C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liḓê">
              <a:extLst>
                <a:ext uri="{FF2B5EF4-FFF2-40B4-BE49-F238E27FC236}">
                  <a16:creationId xmlns:a16="http://schemas.microsoft.com/office/drawing/2014/main" id="{DA6D414C-AAFF-4239-B70E-AD27360B4E55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ľiḍê">
              <a:extLst>
                <a:ext uri="{FF2B5EF4-FFF2-40B4-BE49-F238E27FC236}">
                  <a16:creationId xmlns:a16="http://schemas.microsoft.com/office/drawing/2014/main" id="{4CB5030E-6F6D-4DAA-9127-C178B7FE61D4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lîde">
              <a:extLst>
                <a:ext uri="{FF2B5EF4-FFF2-40B4-BE49-F238E27FC236}">
                  <a16:creationId xmlns:a16="http://schemas.microsoft.com/office/drawing/2014/main" id="{28B3330F-C80B-4589-A6B4-31E3C789D084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ṡḷíḋé">
              <a:extLst>
                <a:ext uri="{FF2B5EF4-FFF2-40B4-BE49-F238E27FC236}">
                  <a16:creationId xmlns:a16="http://schemas.microsoft.com/office/drawing/2014/main" id="{DE5E2DFE-8F50-4E17-A051-9257351A2D94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ḻiḓe">
              <a:extLst>
                <a:ext uri="{FF2B5EF4-FFF2-40B4-BE49-F238E27FC236}">
                  <a16:creationId xmlns:a16="http://schemas.microsoft.com/office/drawing/2014/main" id="{BF3ECEB5-2A92-4CE7-80FA-ECB8BB798589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ļïdè">
              <a:extLst>
                <a:ext uri="{FF2B5EF4-FFF2-40B4-BE49-F238E27FC236}">
                  <a16:creationId xmlns:a16="http://schemas.microsoft.com/office/drawing/2014/main" id="{DBCFFE72-FE33-4FC7-B54B-232A70D47560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íḓê">
              <a:extLst>
                <a:ext uri="{FF2B5EF4-FFF2-40B4-BE49-F238E27FC236}">
                  <a16:creationId xmlns:a16="http://schemas.microsoft.com/office/drawing/2014/main" id="{37E5A3BE-0438-48D3-9E7B-07FD589BDD39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ṩ1iḑê">
              <a:extLst>
                <a:ext uri="{FF2B5EF4-FFF2-40B4-BE49-F238E27FC236}">
                  <a16:creationId xmlns:a16="http://schemas.microsoft.com/office/drawing/2014/main" id="{7EEEB2C0-D21B-4E1A-88AE-0ED1142F80F0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îdê">
              <a:extLst>
                <a:ext uri="{FF2B5EF4-FFF2-40B4-BE49-F238E27FC236}">
                  <a16:creationId xmlns:a16="http://schemas.microsoft.com/office/drawing/2014/main" id="{66DEDB29-F914-4B78-98D3-F236625B8F0D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îḑé">
              <a:extLst>
                <a:ext uri="{FF2B5EF4-FFF2-40B4-BE49-F238E27FC236}">
                  <a16:creationId xmlns:a16="http://schemas.microsoft.com/office/drawing/2014/main" id="{4DD781BA-688B-4237-AD2E-47F9590C3F9F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$ļíḑe">
              <a:extLst>
                <a:ext uri="{FF2B5EF4-FFF2-40B4-BE49-F238E27FC236}">
                  <a16:creationId xmlns:a16="http://schemas.microsoft.com/office/drawing/2014/main" id="{134B41B9-1A6E-435E-9EC5-B3EE1B962FFD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ṩḷïde">
              <a:extLst>
                <a:ext uri="{FF2B5EF4-FFF2-40B4-BE49-F238E27FC236}">
                  <a16:creationId xmlns:a16="http://schemas.microsoft.com/office/drawing/2014/main" id="{B5CF9073-FE5A-45F4-998F-8DC6F16C00C3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$ḷïďê">
              <a:extLst>
                <a:ext uri="{FF2B5EF4-FFF2-40B4-BE49-F238E27FC236}">
                  <a16:creationId xmlns:a16="http://schemas.microsoft.com/office/drawing/2014/main" id="{A38E3BA5-A0FA-474A-92B1-9486A074B19E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ľïḑe">
              <a:extLst>
                <a:ext uri="{FF2B5EF4-FFF2-40B4-BE49-F238E27FC236}">
                  <a16:creationId xmlns:a16="http://schemas.microsoft.com/office/drawing/2014/main" id="{5F4C7B8C-EBF9-4E9C-B923-CA6ECD682791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lîḍè">
              <a:extLst>
                <a:ext uri="{FF2B5EF4-FFF2-40B4-BE49-F238E27FC236}">
                  <a16:creationId xmlns:a16="http://schemas.microsoft.com/office/drawing/2014/main" id="{06FD7597-A155-496A-9055-BA5DBD25B5A6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şliḍé">
              <a:extLst>
                <a:ext uri="{FF2B5EF4-FFF2-40B4-BE49-F238E27FC236}">
                  <a16:creationId xmlns:a16="http://schemas.microsoft.com/office/drawing/2014/main" id="{1618A72D-B934-47C5-8CAE-7A06F5F175E2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ḻïde">
              <a:extLst>
                <a:ext uri="{FF2B5EF4-FFF2-40B4-BE49-F238E27FC236}">
                  <a16:creationId xmlns:a16="http://schemas.microsoft.com/office/drawing/2014/main" id="{BDBCCDD5-6B20-4576-9445-3D757BA817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ļiḋê">
              <a:extLst>
                <a:ext uri="{FF2B5EF4-FFF2-40B4-BE49-F238E27FC236}">
                  <a16:creationId xmlns:a16="http://schemas.microsoft.com/office/drawing/2014/main" id="{54D6F6D8-3274-4667-9A88-7FB283EE00C6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ṧḷîdè">
              <a:extLst>
                <a:ext uri="{FF2B5EF4-FFF2-40B4-BE49-F238E27FC236}">
                  <a16:creationId xmlns:a16="http://schemas.microsoft.com/office/drawing/2014/main" id="{679ED118-7455-4D2B-BE96-7A06E9ADBE94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ļíḍè">
              <a:extLst>
                <a:ext uri="{FF2B5EF4-FFF2-40B4-BE49-F238E27FC236}">
                  <a16:creationId xmlns:a16="http://schemas.microsoft.com/office/drawing/2014/main" id="{D2EDE087-4088-4C0B-A097-19A3D4597468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ṡ1íḓe">
              <a:extLst>
                <a:ext uri="{FF2B5EF4-FFF2-40B4-BE49-F238E27FC236}">
                  <a16:creationId xmlns:a16="http://schemas.microsoft.com/office/drawing/2014/main" id="{4E2F9462-438C-45C1-94C5-D728ABCFB15D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sḷiḑê">
              <a:extLst>
                <a:ext uri="{FF2B5EF4-FFF2-40B4-BE49-F238E27FC236}">
                  <a16:creationId xmlns:a16="http://schemas.microsoft.com/office/drawing/2014/main" id="{C8BAD771-3CD5-44FE-A6B0-7E4C1D2369B0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ṥlíḓê">
              <a:extLst>
                <a:ext uri="{FF2B5EF4-FFF2-40B4-BE49-F238E27FC236}">
                  <a16:creationId xmlns:a16="http://schemas.microsoft.com/office/drawing/2014/main" id="{378E0001-F6B7-4B4A-BFDA-EACDE2F08823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ḍé">
              <a:extLst>
                <a:ext uri="{FF2B5EF4-FFF2-40B4-BE49-F238E27FC236}">
                  <a16:creationId xmlns:a16="http://schemas.microsoft.com/office/drawing/2014/main" id="{EC745199-02D4-40FD-9AD7-E9DD1B97679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ṩḻïďè">
              <a:extLst>
                <a:ext uri="{FF2B5EF4-FFF2-40B4-BE49-F238E27FC236}">
                  <a16:creationId xmlns:a16="http://schemas.microsoft.com/office/drawing/2014/main" id="{E5D23E1A-C6D0-4845-8ABD-A62ECAB0ED30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ļídé">
              <a:extLst>
                <a:ext uri="{FF2B5EF4-FFF2-40B4-BE49-F238E27FC236}">
                  <a16:creationId xmlns:a16="http://schemas.microsoft.com/office/drawing/2014/main" id="{FD44E3BB-F447-4175-83ED-630E01ACD974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ṧḻíďe">
              <a:extLst>
                <a:ext uri="{FF2B5EF4-FFF2-40B4-BE49-F238E27FC236}">
                  <a16:creationId xmlns:a16="http://schemas.microsoft.com/office/drawing/2014/main" id="{6DA65D6F-A78C-42E6-B894-7EC0A0129201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lïḓé">
              <a:extLst>
                <a:ext uri="{FF2B5EF4-FFF2-40B4-BE49-F238E27FC236}">
                  <a16:creationId xmlns:a16="http://schemas.microsoft.com/office/drawing/2014/main" id="{813DD1B9-38A8-4593-A7EF-1C913FF4B103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šľîḑé">
              <a:extLst>
                <a:ext uri="{FF2B5EF4-FFF2-40B4-BE49-F238E27FC236}">
                  <a16:creationId xmlns:a16="http://schemas.microsoft.com/office/drawing/2014/main" id="{0BBADBB6-8362-4AA1-AB38-2DA45C89CD08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ḻîďè">
              <a:extLst>
                <a:ext uri="{FF2B5EF4-FFF2-40B4-BE49-F238E27FC236}">
                  <a16:creationId xmlns:a16="http://schemas.microsoft.com/office/drawing/2014/main" id="{C674071C-C4BB-476C-AD50-FB30946E21EA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líḋé">
              <a:extLst>
                <a:ext uri="{FF2B5EF4-FFF2-40B4-BE49-F238E27FC236}">
                  <a16:creationId xmlns:a16="http://schemas.microsoft.com/office/drawing/2014/main" id="{70AAD74D-ED88-4B40-926C-CD75B381D6F4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ṡľîḋê">
              <a:extLst>
                <a:ext uri="{FF2B5EF4-FFF2-40B4-BE49-F238E27FC236}">
                  <a16:creationId xmlns:a16="http://schemas.microsoft.com/office/drawing/2014/main" id="{49C79BF4-FBF2-454A-8CCE-B3A37E104C6A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ḷîḍè">
              <a:extLst>
                <a:ext uri="{FF2B5EF4-FFF2-40B4-BE49-F238E27FC236}">
                  <a16:creationId xmlns:a16="http://schemas.microsoft.com/office/drawing/2014/main" id="{BF6B1EBA-4522-4D7E-A7F0-51FCCC68CA54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ļíḓe">
              <a:extLst>
                <a:ext uri="{FF2B5EF4-FFF2-40B4-BE49-F238E27FC236}">
                  <a16:creationId xmlns:a16="http://schemas.microsoft.com/office/drawing/2014/main" id="{3B6185C1-8FA9-47F9-BB8A-1A398E4775F5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lïḓé">
              <a:extLst>
                <a:ext uri="{FF2B5EF4-FFF2-40B4-BE49-F238E27FC236}">
                  <a16:creationId xmlns:a16="http://schemas.microsoft.com/office/drawing/2014/main" id="{D84EE7AA-5547-4E17-A2D0-8F384F87E232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ḻîḋé">
              <a:extLst>
                <a:ext uri="{FF2B5EF4-FFF2-40B4-BE49-F238E27FC236}">
                  <a16:creationId xmlns:a16="http://schemas.microsoft.com/office/drawing/2014/main" id="{F3233BCB-BD8B-4C90-9118-1B9B1F4DECE1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ḷîḓè">
              <a:extLst>
                <a:ext uri="{FF2B5EF4-FFF2-40B4-BE49-F238E27FC236}">
                  <a16:creationId xmlns:a16="http://schemas.microsoft.com/office/drawing/2014/main" id="{7E663F4F-D5D5-469E-9584-AEF66872529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ḷíďè">
              <a:extLst>
                <a:ext uri="{FF2B5EF4-FFF2-40B4-BE49-F238E27FC236}">
                  <a16:creationId xmlns:a16="http://schemas.microsoft.com/office/drawing/2014/main" id="{D078B090-C9A8-40AE-AAEB-F988CF609B3C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ş1ídè">
              <a:extLst>
                <a:ext uri="{FF2B5EF4-FFF2-40B4-BE49-F238E27FC236}">
                  <a16:creationId xmlns:a16="http://schemas.microsoft.com/office/drawing/2014/main" id="{F7B5F6DF-25F5-4B5E-AA1D-F727F9FF4A88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iḑe">
              <a:extLst>
                <a:ext uri="{FF2B5EF4-FFF2-40B4-BE49-F238E27FC236}">
                  <a16:creationId xmlns:a16="http://schemas.microsoft.com/office/drawing/2014/main" id="{274BE524-80DC-4EC8-A0EC-C0D27679026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ļïḓé">
              <a:extLst>
                <a:ext uri="{FF2B5EF4-FFF2-40B4-BE49-F238E27FC236}">
                  <a16:creationId xmlns:a16="http://schemas.microsoft.com/office/drawing/2014/main" id="{504724CE-448E-422E-98A6-BB048609DF8C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$1iďê">
              <a:extLst>
                <a:ext uri="{FF2B5EF4-FFF2-40B4-BE49-F238E27FC236}">
                  <a16:creationId xmlns:a16="http://schemas.microsoft.com/office/drawing/2014/main" id="{806AC1EF-B697-4958-8C51-2F1D441EC810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ḷiḍe">
              <a:extLst>
                <a:ext uri="{FF2B5EF4-FFF2-40B4-BE49-F238E27FC236}">
                  <a16:creationId xmlns:a16="http://schemas.microsoft.com/office/drawing/2014/main" id="{4B66F83F-B108-4FE4-BA6D-10665445A9D2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ṥlïdê">
              <a:extLst>
                <a:ext uri="{FF2B5EF4-FFF2-40B4-BE49-F238E27FC236}">
                  <a16:creationId xmlns:a16="http://schemas.microsoft.com/office/drawing/2014/main" id="{85614C62-B674-49B5-BE55-0275A33DE8E8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śľîďé">
              <a:extLst>
                <a:ext uri="{FF2B5EF4-FFF2-40B4-BE49-F238E27FC236}">
                  <a16:creationId xmlns:a16="http://schemas.microsoft.com/office/drawing/2014/main" id="{4215CEA9-CEA3-40A1-BA37-DDC2AF019658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ŝḻîdé">
              <a:extLst>
                <a:ext uri="{FF2B5EF4-FFF2-40B4-BE49-F238E27FC236}">
                  <a16:creationId xmlns:a16="http://schemas.microsoft.com/office/drawing/2014/main" id="{1143CFF0-401D-4439-8A7B-9F91E8370F9F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ḷiḍé">
              <a:extLst>
                <a:ext uri="{FF2B5EF4-FFF2-40B4-BE49-F238E27FC236}">
                  <a16:creationId xmlns:a16="http://schemas.microsoft.com/office/drawing/2014/main" id="{DCAE69EC-26A4-46E5-AF60-78E02108CD6E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1iďè">
              <a:extLst>
                <a:ext uri="{FF2B5EF4-FFF2-40B4-BE49-F238E27FC236}">
                  <a16:creationId xmlns:a16="http://schemas.microsoft.com/office/drawing/2014/main" id="{49856359-B0DD-42FE-8D36-21169651027E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ṩľíḓe">
              <a:extLst>
                <a:ext uri="{FF2B5EF4-FFF2-40B4-BE49-F238E27FC236}">
                  <a16:creationId xmlns:a16="http://schemas.microsoft.com/office/drawing/2014/main" id="{C2B92008-AE2C-47C6-8D7C-8F699606DACE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ṡ1ïḑé">
              <a:extLst>
                <a:ext uri="{FF2B5EF4-FFF2-40B4-BE49-F238E27FC236}">
                  <a16:creationId xmlns:a16="http://schemas.microsoft.com/office/drawing/2014/main" id="{11560E94-E6A7-43E8-AA0C-67E82E3E57B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íďe">
              <a:extLst>
                <a:ext uri="{FF2B5EF4-FFF2-40B4-BE49-F238E27FC236}">
                  <a16:creationId xmlns:a16="http://schemas.microsoft.com/office/drawing/2014/main" id="{C2B5AAEA-36D6-4D9C-9624-D74FE103BBC0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šḷiḍè">
              <a:extLst>
                <a:ext uri="{FF2B5EF4-FFF2-40B4-BE49-F238E27FC236}">
                  <a16:creationId xmlns:a16="http://schemas.microsoft.com/office/drawing/2014/main" id="{F340772F-E781-4DB0-95DE-D5597353FFB9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$1îḓè">
              <a:extLst>
                <a:ext uri="{FF2B5EF4-FFF2-40B4-BE49-F238E27FC236}">
                  <a16:creationId xmlns:a16="http://schemas.microsoft.com/office/drawing/2014/main" id="{84E41F35-F6D8-4E75-9C82-C75511C7BE35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idé">
              <a:extLst>
                <a:ext uri="{FF2B5EF4-FFF2-40B4-BE49-F238E27FC236}">
                  <a16:creationId xmlns:a16="http://schemas.microsoft.com/office/drawing/2014/main" id="{239B3608-900C-458E-BAE7-65CCACDE7FA5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šḻïďê">
              <a:extLst>
                <a:ext uri="{FF2B5EF4-FFF2-40B4-BE49-F238E27FC236}">
                  <a16:creationId xmlns:a16="http://schemas.microsoft.com/office/drawing/2014/main" id="{A042FB59-D4CE-416D-9A11-95E8DBDBD1A9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Sļíďê">
              <a:extLst>
                <a:ext uri="{FF2B5EF4-FFF2-40B4-BE49-F238E27FC236}">
                  <a16:creationId xmlns:a16="http://schemas.microsoft.com/office/drawing/2014/main" id="{0E33A165-2D38-4CCC-81DB-C2C036AFD11A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ṧḻiḋe">
              <a:extLst>
                <a:ext uri="{FF2B5EF4-FFF2-40B4-BE49-F238E27FC236}">
                  <a16:creationId xmlns:a16="http://schemas.microsoft.com/office/drawing/2014/main" id="{40C75118-F504-435E-98A0-EAFB02860537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ṡ1iďé">
              <a:extLst>
                <a:ext uri="{FF2B5EF4-FFF2-40B4-BE49-F238E27FC236}">
                  <a16:creationId xmlns:a16="http://schemas.microsoft.com/office/drawing/2014/main" id="{4180F5A8-2042-4CB3-867A-42FB7D5F06F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$ḷïdè">
              <a:extLst>
                <a:ext uri="{FF2B5EF4-FFF2-40B4-BE49-F238E27FC236}">
                  <a16:creationId xmlns:a16="http://schemas.microsoft.com/office/drawing/2014/main" id="{7C7027F1-517E-4771-9F9F-E76A22904ED1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şlîḋê">
              <a:extLst>
                <a:ext uri="{FF2B5EF4-FFF2-40B4-BE49-F238E27FC236}">
                  <a16:creationId xmlns:a16="http://schemas.microsoft.com/office/drawing/2014/main" id="{FDB882D2-3705-4471-BD7D-2C362D1BE21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şḻïḑè">
              <a:extLst>
                <a:ext uri="{FF2B5EF4-FFF2-40B4-BE49-F238E27FC236}">
                  <a16:creationId xmlns:a16="http://schemas.microsoft.com/office/drawing/2014/main" id="{383E961D-1124-45F2-B4C6-51DED0E29535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lidê">
              <a:extLst>
                <a:ext uri="{FF2B5EF4-FFF2-40B4-BE49-F238E27FC236}">
                  <a16:creationId xmlns:a16="http://schemas.microsoft.com/office/drawing/2014/main" id="{F8A8C09B-3B26-4BD1-970F-C08BCB2C3841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ṣḻíḑê">
              <a:extLst>
                <a:ext uri="{FF2B5EF4-FFF2-40B4-BE49-F238E27FC236}">
                  <a16:creationId xmlns:a16="http://schemas.microsoft.com/office/drawing/2014/main" id="{B3E12B75-C902-4597-BD81-04B047D6EAD8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ḻídé">
              <a:extLst>
                <a:ext uri="{FF2B5EF4-FFF2-40B4-BE49-F238E27FC236}">
                  <a16:creationId xmlns:a16="http://schemas.microsoft.com/office/drawing/2014/main" id="{CF3CE02E-B3FB-4160-B306-C1CCAB5B6502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ṧḻide">
              <a:extLst>
                <a:ext uri="{FF2B5EF4-FFF2-40B4-BE49-F238E27FC236}">
                  <a16:creationId xmlns:a16="http://schemas.microsoft.com/office/drawing/2014/main" id="{5E313FBD-DEAD-4392-82C7-874872D610B8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ṧļïďe">
              <a:extLst>
                <a:ext uri="{FF2B5EF4-FFF2-40B4-BE49-F238E27FC236}">
                  <a16:creationId xmlns:a16="http://schemas.microsoft.com/office/drawing/2014/main" id="{1BE07360-6576-4C9E-A6DC-897EC05EE8DF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ḷîḋê">
              <a:extLst>
                <a:ext uri="{FF2B5EF4-FFF2-40B4-BE49-F238E27FC236}">
                  <a16:creationId xmlns:a16="http://schemas.microsoft.com/office/drawing/2014/main" id="{2336804D-3AC4-485F-BAAE-224812AEB052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ŝ1ïḍè">
              <a:extLst>
                <a:ext uri="{FF2B5EF4-FFF2-40B4-BE49-F238E27FC236}">
                  <a16:creationId xmlns:a16="http://schemas.microsoft.com/office/drawing/2014/main" id="{2FD7CADC-F81D-4DBC-8F45-D9D49F2ABF81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ḋe">
              <a:extLst>
                <a:ext uri="{FF2B5EF4-FFF2-40B4-BE49-F238E27FC236}">
                  <a16:creationId xmlns:a16="http://schemas.microsoft.com/office/drawing/2014/main" id="{34FA400E-8B72-4D07-B6CA-A05F3BC00595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ŝḻiďê">
              <a:extLst>
                <a:ext uri="{FF2B5EF4-FFF2-40B4-BE49-F238E27FC236}">
                  <a16:creationId xmlns:a16="http://schemas.microsoft.com/office/drawing/2014/main" id="{36AB9A25-94CB-4630-BD5F-4E2F5911EF49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îṥḻiḍè">
              <a:extLst>
                <a:ext uri="{FF2B5EF4-FFF2-40B4-BE49-F238E27FC236}">
                  <a16:creationId xmlns:a16="http://schemas.microsoft.com/office/drawing/2014/main" id="{62EE5699-36B8-4CE6-8D56-3CD6FC6FB613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ṩḷîḋe">
              <a:extLst>
                <a:ext uri="{FF2B5EF4-FFF2-40B4-BE49-F238E27FC236}">
                  <a16:creationId xmlns:a16="http://schemas.microsoft.com/office/drawing/2014/main" id="{F2543357-F377-48D5-A8CD-5DAA42BA9A24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ḻiḋè">
              <a:extLst>
                <a:ext uri="{FF2B5EF4-FFF2-40B4-BE49-F238E27FC236}">
                  <a16:creationId xmlns:a16="http://schemas.microsoft.com/office/drawing/2014/main" id="{C2138388-F16D-47EA-9CCA-3A4EA7325440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$ľíḓè">
              <a:extLst>
                <a:ext uri="{FF2B5EF4-FFF2-40B4-BE49-F238E27FC236}">
                  <a16:creationId xmlns:a16="http://schemas.microsoft.com/office/drawing/2014/main" id="{91A37DEF-E9D7-4008-8AEC-E7E3699EFF33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sľíďe">
              <a:extLst>
                <a:ext uri="{FF2B5EF4-FFF2-40B4-BE49-F238E27FC236}">
                  <a16:creationId xmlns:a16="http://schemas.microsoft.com/office/drawing/2014/main" id="{8B450D92-90CE-49DF-915E-BDBA4B37FEB4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íšḷïdé">
              <a:extLst>
                <a:ext uri="{FF2B5EF4-FFF2-40B4-BE49-F238E27FC236}">
                  <a16:creationId xmlns:a16="http://schemas.microsoft.com/office/drawing/2014/main" id="{BF6C257F-60A0-450D-978D-CE06AF7863DA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lîḍê">
              <a:extLst>
                <a:ext uri="{FF2B5EF4-FFF2-40B4-BE49-F238E27FC236}">
                  <a16:creationId xmlns:a16="http://schemas.microsoft.com/office/drawing/2014/main" id="{9819D427-9541-436B-860C-1FD44FB74E8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ŝľíḍè">
              <a:extLst>
                <a:ext uri="{FF2B5EF4-FFF2-40B4-BE49-F238E27FC236}">
                  <a16:creationId xmlns:a16="http://schemas.microsoft.com/office/drawing/2014/main" id="{1D3AADD9-8617-423D-8966-AEBA349D03A6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şľîḑé">
              <a:extLst>
                <a:ext uri="{FF2B5EF4-FFF2-40B4-BE49-F238E27FC236}">
                  <a16:creationId xmlns:a16="http://schemas.microsoft.com/office/drawing/2014/main" id="{12958C45-5005-42B6-BB92-08890B95AB24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Sḷîḍè">
              <a:extLst>
                <a:ext uri="{FF2B5EF4-FFF2-40B4-BE49-F238E27FC236}">
                  <a16:creationId xmlns:a16="http://schemas.microsoft.com/office/drawing/2014/main" id="{0DDEE709-EA80-4AF7-AE58-CECDF23F970C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ļîḍè">
              <a:extLst>
                <a:ext uri="{FF2B5EF4-FFF2-40B4-BE49-F238E27FC236}">
                  <a16:creationId xmlns:a16="http://schemas.microsoft.com/office/drawing/2014/main" id="{F263F6EA-98F1-48A8-8333-083DA1387C7A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sḷiḋe">
              <a:extLst>
                <a:ext uri="{FF2B5EF4-FFF2-40B4-BE49-F238E27FC236}">
                  <a16:creationId xmlns:a16="http://schemas.microsoft.com/office/drawing/2014/main" id="{9BD0916F-22CA-42E3-B22D-2C850A498619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šḷîḓe">
              <a:extLst>
                <a:ext uri="{FF2B5EF4-FFF2-40B4-BE49-F238E27FC236}">
                  <a16:creationId xmlns:a16="http://schemas.microsoft.com/office/drawing/2014/main" id="{B6D52B73-BE84-45BA-8AB4-9EB84D1995C0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ļidê">
              <a:extLst>
                <a:ext uri="{FF2B5EF4-FFF2-40B4-BE49-F238E27FC236}">
                  <a16:creationId xmlns:a16="http://schemas.microsoft.com/office/drawing/2014/main" id="{383628CA-30D5-43CC-B821-DE5FEBF11D4C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ṧliḑe">
              <a:extLst>
                <a:ext uri="{FF2B5EF4-FFF2-40B4-BE49-F238E27FC236}">
                  <a16:creationId xmlns:a16="http://schemas.microsoft.com/office/drawing/2014/main" id="{BDAA0A49-5C2B-4585-B4FE-70AAEB462777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śḷïḓè">
              <a:extLst>
                <a:ext uri="{FF2B5EF4-FFF2-40B4-BE49-F238E27FC236}">
                  <a16:creationId xmlns:a16="http://schemas.microsoft.com/office/drawing/2014/main" id="{AD0C72DE-256F-4C09-BA64-D4CA2C411624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liďè">
              <a:extLst>
                <a:ext uri="{FF2B5EF4-FFF2-40B4-BE49-F238E27FC236}">
                  <a16:creationId xmlns:a16="http://schemas.microsoft.com/office/drawing/2014/main" id="{2F837E10-14A9-4BA0-8340-06C31C10B5F7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sḷíḍé">
              <a:extLst>
                <a:ext uri="{FF2B5EF4-FFF2-40B4-BE49-F238E27FC236}">
                  <a16:creationId xmlns:a16="http://schemas.microsoft.com/office/drawing/2014/main" id="{79BB46E3-54D0-49A5-BF4A-474DCDFA6C6D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šlîḑê">
              <a:extLst>
                <a:ext uri="{FF2B5EF4-FFF2-40B4-BE49-F238E27FC236}">
                  <a16:creationId xmlns:a16="http://schemas.microsoft.com/office/drawing/2014/main" id="{B45F29C5-FF4F-451C-8EFC-19CCB72B3453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ḻîḓé">
              <a:extLst>
                <a:ext uri="{FF2B5EF4-FFF2-40B4-BE49-F238E27FC236}">
                  <a16:creationId xmlns:a16="http://schemas.microsoft.com/office/drawing/2014/main" id="{6BA7DE44-2DB8-42F6-9D02-34E75946BF3B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ļîḋê">
              <a:extLst>
                <a:ext uri="{FF2B5EF4-FFF2-40B4-BE49-F238E27FC236}">
                  <a16:creationId xmlns:a16="http://schemas.microsoft.com/office/drawing/2014/main" id="{E8DE8974-BEEA-4844-8ABB-31BBA3358808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7647F5A0-2273-4B62-8226-E315415F2120}"/>
              </a:ext>
            </a:extLst>
          </p:cNvPr>
          <p:cNvCxnSpPr/>
          <p:nvPr userDrawn="1"/>
        </p:nvCxnSpPr>
        <p:spPr>
          <a:xfrm>
            <a:off x="1090522" y="747597"/>
            <a:ext cx="10052913" cy="0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 flipH="1">
            <a:off x="4248758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 userDrawn="1"/>
        </p:nvCxnSpPr>
        <p:spPr>
          <a:xfrm flipH="1">
            <a:off x="6715967" y="210806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矩形: 圆角 6">
            <a:extLst>
              <a:ext uri="{FF2B5EF4-FFF2-40B4-BE49-F238E27FC236}">
                <a16:creationId xmlns:a16="http://schemas.microsoft.com/office/drawing/2014/main" id="{66F73BCB-0921-4F37-A6F9-3A3C72363237}"/>
              </a:ext>
            </a:extLst>
          </p:cNvPr>
          <p:cNvSpPr/>
          <p:nvPr userDrawn="1"/>
        </p:nvSpPr>
        <p:spPr>
          <a:xfrm>
            <a:off x="7068901" y="211053"/>
            <a:ext cx="1913312" cy="384050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63500" sx="102000" sy="102000" algn="ctr" rotWithShape="0">
              <a:srgbClr val="992677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E899C75E-013F-453E-82DE-FA9063D50CD1}"/>
              </a:ext>
            </a:extLst>
          </p:cNvPr>
          <p:cNvSpPr txBox="1"/>
          <p:nvPr userDrawn="1"/>
        </p:nvSpPr>
        <p:spPr>
          <a:xfrm>
            <a:off x="7120240" y="211053"/>
            <a:ext cx="1877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文件下载播放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992127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章节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>
            <a:extLst>
              <a:ext uri="{FF2B5EF4-FFF2-40B4-BE49-F238E27FC236}">
                <a16:creationId xmlns:a16="http://schemas.microsoft.com/office/drawing/2014/main" id="{66F73BCB-0921-4F37-A6F9-3A3C72363237}"/>
              </a:ext>
            </a:extLst>
          </p:cNvPr>
          <p:cNvSpPr/>
          <p:nvPr userDrawn="1"/>
        </p:nvSpPr>
        <p:spPr>
          <a:xfrm>
            <a:off x="4494534" y="514249"/>
            <a:ext cx="1913312" cy="384050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63500" sx="102000" sy="102000" algn="ctr" rotWithShape="0">
              <a:srgbClr val="992677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488FF1A-FC38-46B5-826A-7CBA88DB127A}"/>
              </a:ext>
            </a:extLst>
          </p:cNvPr>
          <p:cNvSpPr txBox="1"/>
          <p:nvPr userDrawn="1"/>
        </p:nvSpPr>
        <p:spPr>
          <a:xfrm>
            <a:off x="2390377" y="498189"/>
            <a:ext cx="1485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5669C4-5EE3-43D3-A398-3D4BDAA498CE}"/>
              </a:ext>
            </a:extLst>
          </p:cNvPr>
          <p:cNvSpPr txBox="1"/>
          <p:nvPr userDrawn="1"/>
        </p:nvSpPr>
        <p:spPr>
          <a:xfrm>
            <a:off x="4578018" y="498189"/>
            <a:ext cx="18567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数据上传处理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99C75E-013F-453E-82DE-FA9063D50CD1}"/>
              </a:ext>
            </a:extLst>
          </p:cNvPr>
          <p:cNvSpPr txBox="1"/>
          <p:nvPr userDrawn="1"/>
        </p:nvSpPr>
        <p:spPr>
          <a:xfrm>
            <a:off x="6928936" y="508715"/>
            <a:ext cx="1877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文件下载播放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0CEFFC5-74D0-426A-A951-B96FA502AA6F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9870454" y="552258"/>
            <a:ext cx="1265859" cy="291971"/>
            <a:chOff x="2035175" y="2493963"/>
            <a:chExt cx="8121650" cy="1873250"/>
          </a:xfrm>
        </p:grpSpPr>
        <p:sp>
          <p:nvSpPr>
            <p:cNvPr id="15" name="iṡľïḑê">
              <a:extLst>
                <a:ext uri="{FF2B5EF4-FFF2-40B4-BE49-F238E27FC236}">
                  <a16:creationId xmlns:a16="http://schemas.microsoft.com/office/drawing/2014/main" id="{9FA7B1B3-2EBF-452C-9631-BA5118D9DE1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1iḓê">
              <a:extLst>
                <a:ext uri="{FF2B5EF4-FFF2-40B4-BE49-F238E27FC236}">
                  <a16:creationId xmlns:a16="http://schemas.microsoft.com/office/drawing/2014/main" id="{40CEB5E5-94B5-48E2-967D-7F9D7F74A42D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îḑè">
              <a:extLst>
                <a:ext uri="{FF2B5EF4-FFF2-40B4-BE49-F238E27FC236}">
                  <a16:creationId xmlns:a16="http://schemas.microsoft.com/office/drawing/2014/main" id="{F8991CA6-FF3E-4277-AC68-4541F1E0EFBC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ḷiďè">
              <a:extLst>
                <a:ext uri="{FF2B5EF4-FFF2-40B4-BE49-F238E27FC236}">
                  <a16:creationId xmlns:a16="http://schemas.microsoft.com/office/drawing/2014/main" id="{48D071E2-61E1-49DB-AF75-ABF26410C721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śľíḋè">
              <a:extLst>
                <a:ext uri="{FF2B5EF4-FFF2-40B4-BE49-F238E27FC236}">
                  <a16:creationId xmlns:a16="http://schemas.microsoft.com/office/drawing/2014/main" id="{ADD0E3F1-B39C-406B-B07A-9560B9A8CA2E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ḻiḋé">
              <a:extLst>
                <a:ext uri="{FF2B5EF4-FFF2-40B4-BE49-F238E27FC236}">
                  <a16:creationId xmlns:a16="http://schemas.microsoft.com/office/drawing/2014/main" id="{7E1248CE-4EBC-4934-839E-E70A164C68CA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ļïḓè">
              <a:extLst>
                <a:ext uri="{FF2B5EF4-FFF2-40B4-BE49-F238E27FC236}">
                  <a16:creationId xmlns:a16="http://schemas.microsoft.com/office/drawing/2014/main" id="{DD7358A1-1C50-47B7-8620-906DD3DB1F95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liḍè">
              <a:extLst>
                <a:ext uri="{FF2B5EF4-FFF2-40B4-BE49-F238E27FC236}">
                  <a16:creationId xmlns:a16="http://schemas.microsoft.com/office/drawing/2014/main" id="{2EE4ED8B-CA24-4F81-83DE-FE2D00C8B57F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ḓê">
              <a:extLst>
                <a:ext uri="{FF2B5EF4-FFF2-40B4-BE49-F238E27FC236}">
                  <a16:creationId xmlns:a16="http://schemas.microsoft.com/office/drawing/2014/main" id="{3CEA9077-340A-474B-A90F-D8A8A74516E5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ḓe">
              <a:extLst>
                <a:ext uri="{FF2B5EF4-FFF2-40B4-BE49-F238E27FC236}">
                  <a16:creationId xmlns:a16="http://schemas.microsoft.com/office/drawing/2014/main" id="{C70B7EB7-5857-4FF7-9B4C-61FC89FDCE36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s1ïdè">
              <a:extLst>
                <a:ext uri="{FF2B5EF4-FFF2-40B4-BE49-F238E27FC236}">
                  <a16:creationId xmlns:a16="http://schemas.microsoft.com/office/drawing/2014/main" id="{F0F642DB-87AD-4C44-B975-DDBF069B400C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ḻïďe">
              <a:extLst>
                <a:ext uri="{FF2B5EF4-FFF2-40B4-BE49-F238E27FC236}">
                  <a16:creationId xmlns:a16="http://schemas.microsoft.com/office/drawing/2014/main" id="{D6F44F21-FD10-4ED8-9FB0-E1EC9E124F0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ľídè">
              <a:extLst>
                <a:ext uri="{FF2B5EF4-FFF2-40B4-BE49-F238E27FC236}">
                  <a16:creationId xmlns:a16="http://schemas.microsoft.com/office/drawing/2014/main" id="{26A45281-C8A6-4E1D-9A3D-8D4224D19F3D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sḻïḋê">
              <a:extLst>
                <a:ext uri="{FF2B5EF4-FFF2-40B4-BE49-F238E27FC236}">
                  <a16:creationId xmlns:a16="http://schemas.microsoft.com/office/drawing/2014/main" id="{F95C37FD-DCA4-45F8-852C-AD373309BED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ṧḷïde">
              <a:extLst>
                <a:ext uri="{FF2B5EF4-FFF2-40B4-BE49-F238E27FC236}">
                  <a16:creationId xmlns:a16="http://schemas.microsoft.com/office/drawing/2014/main" id="{59A7D4F4-762C-4755-BD4B-EDBA8092C186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íḍé">
              <a:extLst>
                <a:ext uri="{FF2B5EF4-FFF2-40B4-BE49-F238E27FC236}">
                  <a16:creationId xmlns:a16="http://schemas.microsoft.com/office/drawing/2014/main" id="{C7DB9BB8-8227-4D99-A8B0-BCB3160EBD7D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ľïde">
              <a:extLst>
                <a:ext uri="{FF2B5EF4-FFF2-40B4-BE49-F238E27FC236}">
                  <a16:creationId xmlns:a16="http://schemas.microsoft.com/office/drawing/2014/main" id="{78DB73F4-47FC-44E4-9A3B-B77C22385F90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lîḍé">
              <a:extLst>
                <a:ext uri="{FF2B5EF4-FFF2-40B4-BE49-F238E27FC236}">
                  <a16:creationId xmlns:a16="http://schemas.microsoft.com/office/drawing/2014/main" id="{549101AD-7D19-40B5-B7C6-8961FA99DDE6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ḻiďé">
              <a:extLst>
                <a:ext uri="{FF2B5EF4-FFF2-40B4-BE49-F238E27FC236}">
                  <a16:creationId xmlns:a16="http://schemas.microsoft.com/office/drawing/2014/main" id="{BFB979A8-FB36-4F93-A3FE-2F9C1BF7000C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ṣḻiḋè">
              <a:extLst>
                <a:ext uri="{FF2B5EF4-FFF2-40B4-BE49-F238E27FC236}">
                  <a16:creationId xmlns:a16="http://schemas.microsoft.com/office/drawing/2014/main" id="{F06E7775-7374-4F4F-AD84-9FC6DB1520F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Slîḓè">
              <a:extLst>
                <a:ext uri="{FF2B5EF4-FFF2-40B4-BE49-F238E27FC236}">
                  <a16:creationId xmlns:a16="http://schemas.microsoft.com/office/drawing/2014/main" id="{71D817FA-25F4-4F86-9355-F17C89691F97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ḷïdê">
              <a:extLst>
                <a:ext uri="{FF2B5EF4-FFF2-40B4-BE49-F238E27FC236}">
                  <a16:creationId xmlns:a16="http://schemas.microsoft.com/office/drawing/2014/main" id="{8249EB2B-41A3-44E3-8820-5B1A9FAE8CE3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1ïḍê">
              <a:extLst>
                <a:ext uri="{FF2B5EF4-FFF2-40B4-BE49-F238E27FC236}">
                  <a16:creationId xmlns:a16="http://schemas.microsoft.com/office/drawing/2014/main" id="{513A2CD9-2236-47F7-95A9-188F0BAD09D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liḍè">
              <a:extLst>
                <a:ext uri="{FF2B5EF4-FFF2-40B4-BE49-F238E27FC236}">
                  <a16:creationId xmlns:a16="http://schemas.microsoft.com/office/drawing/2014/main" id="{BA4CABE1-753E-4211-B6EF-ACD89B0534D9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šḷidê">
              <a:extLst>
                <a:ext uri="{FF2B5EF4-FFF2-40B4-BE49-F238E27FC236}">
                  <a16:creationId xmlns:a16="http://schemas.microsoft.com/office/drawing/2014/main" id="{765D277C-DCC9-4BAA-9E64-E7B9D1945668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ḻiḍe">
              <a:extLst>
                <a:ext uri="{FF2B5EF4-FFF2-40B4-BE49-F238E27FC236}">
                  <a16:creationId xmlns:a16="http://schemas.microsoft.com/office/drawing/2014/main" id="{D076652D-5BBB-40E1-BA62-711A6ECF312B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ļïḍe">
              <a:extLst>
                <a:ext uri="{FF2B5EF4-FFF2-40B4-BE49-F238E27FC236}">
                  <a16:creationId xmlns:a16="http://schemas.microsoft.com/office/drawing/2014/main" id="{D7E38282-13A5-47CE-AC56-2E1541C04747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ļïḋé">
              <a:extLst>
                <a:ext uri="{FF2B5EF4-FFF2-40B4-BE49-F238E27FC236}">
                  <a16:creationId xmlns:a16="http://schemas.microsoft.com/office/drawing/2014/main" id="{7C64ACEC-523F-444C-9C7E-E75911BDBEB7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ṡlïḍe">
              <a:extLst>
                <a:ext uri="{FF2B5EF4-FFF2-40B4-BE49-F238E27FC236}">
                  <a16:creationId xmlns:a16="http://schemas.microsoft.com/office/drawing/2014/main" id="{63CF7CD3-CD9E-470F-95B3-160989DEE344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ļïḑê">
              <a:extLst>
                <a:ext uri="{FF2B5EF4-FFF2-40B4-BE49-F238E27FC236}">
                  <a16:creationId xmlns:a16="http://schemas.microsoft.com/office/drawing/2014/main" id="{CD9567F4-4C4E-4638-9C3F-EB68185B6F7E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ľïde">
              <a:extLst>
                <a:ext uri="{FF2B5EF4-FFF2-40B4-BE49-F238E27FC236}">
                  <a16:creationId xmlns:a16="http://schemas.microsoft.com/office/drawing/2014/main" id="{43B757F6-F767-40D3-8896-7E8310A8813E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ṧḻïdé">
              <a:extLst>
                <a:ext uri="{FF2B5EF4-FFF2-40B4-BE49-F238E27FC236}">
                  <a16:creationId xmlns:a16="http://schemas.microsoft.com/office/drawing/2014/main" id="{1D766334-C95E-43B9-86E2-5F1EC4786C31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ŝļíḑé">
              <a:extLst>
                <a:ext uri="{FF2B5EF4-FFF2-40B4-BE49-F238E27FC236}">
                  <a16:creationId xmlns:a16="http://schemas.microsoft.com/office/drawing/2014/main" id="{C9688340-1E4D-43B6-AFF3-AA936D2A982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iḑé">
              <a:extLst>
                <a:ext uri="{FF2B5EF4-FFF2-40B4-BE49-F238E27FC236}">
                  <a16:creationId xmlns:a16="http://schemas.microsoft.com/office/drawing/2014/main" id="{64B43F60-AD19-4D5C-8C1C-941B4F855292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ṧļïde">
              <a:extLst>
                <a:ext uri="{FF2B5EF4-FFF2-40B4-BE49-F238E27FC236}">
                  <a16:creationId xmlns:a16="http://schemas.microsoft.com/office/drawing/2014/main" id="{9923CFAC-85AE-40F3-ACC1-CBAD131C9484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şlîḍè">
              <a:extLst>
                <a:ext uri="{FF2B5EF4-FFF2-40B4-BE49-F238E27FC236}">
                  <a16:creationId xmlns:a16="http://schemas.microsoft.com/office/drawing/2014/main" id="{67779703-BF27-4BCF-BD97-4301C459FD5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ŝļîďé">
              <a:extLst>
                <a:ext uri="{FF2B5EF4-FFF2-40B4-BE49-F238E27FC236}">
                  <a16:creationId xmlns:a16="http://schemas.microsoft.com/office/drawing/2014/main" id="{05463071-FD1F-4FEF-829A-E8259F788901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ŝlîḑê">
              <a:extLst>
                <a:ext uri="{FF2B5EF4-FFF2-40B4-BE49-F238E27FC236}">
                  <a16:creationId xmlns:a16="http://schemas.microsoft.com/office/drawing/2014/main" id="{2B484BDD-88F0-47EF-A454-67A258200D35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ïdè">
              <a:extLst>
                <a:ext uri="{FF2B5EF4-FFF2-40B4-BE49-F238E27FC236}">
                  <a16:creationId xmlns:a16="http://schemas.microsoft.com/office/drawing/2014/main" id="{7BC089F0-5944-4BE7-B97D-2300DB8D1D7D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ļîḍè">
              <a:extLst>
                <a:ext uri="{FF2B5EF4-FFF2-40B4-BE49-F238E27FC236}">
                  <a16:creationId xmlns:a16="http://schemas.microsoft.com/office/drawing/2014/main" id="{E050C7A2-EA6D-42A4-8A23-C8B4AE12F5BE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śļïḍe">
              <a:extLst>
                <a:ext uri="{FF2B5EF4-FFF2-40B4-BE49-F238E27FC236}">
                  <a16:creationId xmlns:a16="http://schemas.microsoft.com/office/drawing/2014/main" id="{90774834-4495-4CEB-B178-546F7B09DB90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liḓê">
              <a:extLst>
                <a:ext uri="{FF2B5EF4-FFF2-40B4-BE49-F238E27FC236}">
                  <a16:creationId xmlns:a16="http://schemas.microsoft.com/office/drawing/2014/main" id="{383890AB-1E32-4B42-8D6A-4F5C81BAF131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ślïḓê">
              <a:extLst>
                <a:ext uri="{FF2B5EF4-FFF2-40B4-BE49-F238E27FC236}">
                  <a16:creationId xmlns:a16="http://schemas.microsoft.com/office/drawing/2014/main" id="{47AA43AE-0E9C-417A-8B95-7B5CE4D400E8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Slïdè">
              <a:extLst>
                <a:ext uri="{FF2B5EF4-FFF2-40B4-BE49-F238E27FC236}">
                  <a16:creationId xmlns:a16="http://schemas.microsoft.com/office/drawing/2014/main" id="{4BC6F39F-D198-4AEC-AB7B-4E167E3E4F5A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ḻïḍe">
              <a:extLst>
                <a:ext uri="{FF2B5EF4-FFF2-40B4-BE49-F238E27FC236}">
                  <a16:creationId xmlns:a16="http://schemas.microsoft.com/office/drawing/2014/main" id="{A928E9B3-7BAC-42B8-A1CC-BB38B9E82910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şľidé">
              <a:extLst>
                <a:ext uri="{FF2B5EF4-FFF2-40B4-BE49-F238E27FC236}">
                  <a16:creationId xmlns:a16="http://schemas.microsoft.com/office/drawing/2014/main" id="{A3B55B30-34C0-47FA-82C4-B86E76F8FE0B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liḋê">
              <a:extLst>
                <a:ext uri="{FF2B5EF4-FFF2-40B4-BE49-F238E27FC236}">
                  <a16:creationId xmlns:a16="http://schemas.microsoft.com/office/drawing/2014/main" id="{56C57815-C348-4B93-8FC3-9B1A7EB88D80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ḻiḓê">
              <a:extLst>
                <a:ext uri="{FF2B5EF4-FFF2-40B4-BE49-F238E27FC236}">
                  <a16:creationId xmlns:a16="http://schemas.microsoft.com/office/drawing/2014/main" id="{36D6AEB5-C6D3-43A4-9884-1A740F42162B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śļîḋè">
              <a:extLst>
                <a:ext uri="{FF2B5EF4-FFF2-40B4-BE49-F238E27FC236}">
                  <a16:creationId xmlns:a16="http://schemas.microsoft.com/office/drawing/2014/main" id="{DCB0BE71-AA94-4072-9331-BE59D2065F5C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liḓê">
              <a:extLst>
                <a:ext uri="{FF2B5EF4-FFF2-40B4-BE49-F238E27FC236}">
                  <a16:creationId xmlns:a16="http://schemas.microsoft.com/office/drawing/2014/main" id="{DA6D414C-AAFF-4239-B70E-AD27360B4E55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ľiḍê">
              <a:extLst>
                <a:ext uri="{FF2B5EF4-FFF2-40B4-BE49-F238E27FC236}">
                  <a16:creationId xmlns:a16="http://schemas.microsoft.com/office/drawing/2014/main" id="{4CB5030E-6F6D-4DAA-9127-C178B7FE61D4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lîde">
              <a:extLst>
                <a:ext uri="{FF2B5EF4-FFF2-40B4-BE49-F238E27FC236}">
                  <a16:creationId xmlns:a16="http://schemas.microsoft.com/office/drawing/2014/main" id="{28B3330F-C80B-4589-A6B4-31E3C789D084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ṡḷíḋé">
              <a:extLst>
                <a:ext uri="{FF2B5EF4-FFF2-40B4-BE49-F238E27FC236}">
                  <a16:creationId xmlns:a16="http://schemas.microsoft.com/office/drawing/2014/main" id="{DE5E2DFE-8F50-4E17-A051-9257351A2D94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ḻiḓe">
              <a:extLst>
                <a:ext uri="{FF2B5EF4-FFF2-40B4-BE49-F238E27FC236}">
                  <a16:creationId xmlns:a16="http://schemas.microsoft.com/office/drawing/2014/main" id="{BF3ECEB5-2A92-4CE7-80FA-ECB8BB798589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ļïdè">
              <a:extLst>
                <a:ext uri="{FF2B5EF4-FFF2-40B4-BE49-F238E27FC236}">
                  <a16:creationId xmlns:a16="http://schemas.microsoft.com/office/drawing/2014/main" id="{DBCFFE72-FE33-4FC7-B54B-232A70D47560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íḓê">
              <a:extLst>
                <a:ext uri="{FF2B5EF4-FFF2-40B4-BE49-F238E27FC236}">
                  <a16:creationId xmlns:a16="http://schemas.microsoft.com/office/drawing/2014/main" id="{37E5A3BE-0438-48D3-9E7B-07FD589BDD39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ṩ1iḑê">
              <a:extLst>
                <a:ext uri="{FF2B5EF4-FFF2-40B4-BE49-F238E27FC236}">
                  <a16:creationId xmlns:a16="http://schemas.microsoft.com/office/drawing/2014/main" id="{7EEEB2C0-D21B-4E1A-88AE-0ED1142F80F0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îdê">
              <a:extLst>
                <a:ext uri="{FF2B5EF4-FFF2-40B4-BE49-F238E27FC236}">
                  <a16:creationId xmlns:a16="http://schemas.microsoft.com/office/drawing/2014/main" id="{66DEDB29-F914-4B78-98D3-F236625B8F0D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îḑé">
              <a:extLst>
                <a:ext uri="{FF2B5EF4-FFF2-40B4-BE49-F238E27FC236}">
                  <a16:creationId xmlns:a16="http://schemas.microsoft.com/office/drawing/2014/main" id="{4DD781BA-688B-4237-AD2E-47F9590C3F9F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$ļíḑe">
              <a:extLst>
                <a:ext uri="{FF2B5EF4-FFF2-40B4-BE49-F238E27FC236}">
                  <a16:creationId xmlns:a16="http://schemas.microsoft.com/office/drawing/2014/main" id="{134B41B9-1A6E-435E-9EC5-B3EE1B962FFD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ṩḷïde">
              <a:extLst>
                <a:ext uri="{FF2B5EF4-FFF2-40B4-BE49-F238E27FC236}">
                  <a16:creationId xmlns:a16="http://schemas.microsoft.com/office/drawing/2014/main" id="{B5CF9073-FE5A-45F4-998F-8DC6F16C00C3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$ḷïďê">
              <a:extLst>
                <a:ext uri="{FF2B5EF4-FFF2-40B4-BE49-F238E27FC236}">
                  <a16:creationId xmlns:a16="http://schemas.microsoft.com/office/drawing/2014/main" id="{A38E3BA5-A0FA-474A-92B1-9486A074B19E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ľïḑe">
              <a:extLst>
                <a:ext uri="{FF2B5EF4-FFF2-40B4-BE49-F238E27FC236}">
                  <a16:creationId xmlns:a16="http://schemas.microsoft.com/office/drawing/2014/main" id="{5F4C7B8C-EBF9-4E9C-B923-CA6ECD682791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lîḍè">
              <a:extLst>
                <a:ext uri="{FF2B5EF4-FFF2-40B4-BE49-F238E27FC236}">
                  <a16:creationId xmlns:a16="http://schemas.microsoft.com/office/drawing/2014/main" id="{06FD7597-A155-496A-9055-BA5DBD25B5A6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şliḍé">
              <a:extLst>
                <a:ext uri="{FF2B5EF4-FFF2-40B4-BE49-F238E27FC236}">
                  <a16:creationId xmlns:a16="http://schemas.microsoft.com/office/drawing/2014/main" id="{1618A72D-B934-47C5-8CAE-7A06F5F175E2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ḻïde">
              <a:extLst>
                <a:ext uri="{FF2B5EF4-FFF2-40B4-BE49-F238E27FC236}">
                  <a16:creationId xmlns:a16="http://schemas.microsoft.com/office/drawing/2014/main" id="{BDBCCDD5-6B20-4576-9445-3D757BA817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ļiḋê">
              <a:extLst>
                <a:ext uri="{FF2B5EF4-FFF2-40B4-BE49-F238E27FC236}">
                  <a16:creationId xmlns:a16="http://schemas.microsoft.com/office/drawing/2014/main" id="{54D6F6D8-3274-4667-9A88-7FB283EE00C6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ṧḷîdè">
              <a:extLst>
                <a:ext uri="{FF2B5EF4-FFF2-40B4-BE49-F238E27FC236}">
                  <a16:creationId xmlns:a16="http://schemas.microsoft.com/office/drawing/2014/main" id="{679ED118-7455-4D2B-BE96-7A06E9ADBE94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ļíḍè">
              <a:extLst>
                <a:ext uri="{FF2B5EF4-FFF2-40B4-BE49-F238E27FC236}">
                  <a16:creationId xmlns:a16="http://schemas.microsoft.com/office/drawing/2014/main" id="{D2EDE087-4088-4C0B-A097-19A3D4597468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ṡ1íḓe">
              <a:extLst>
                <a:ext uri="{FF2B5EF4-FFF2-40B4-BE49-F238E27FC236}">
                  <a16:creationId xmlns:a16="http://schemas.microsoft.com/office/drawing/2014/main" id="{4E2F9462-438C-45C1-94C5-D728ABCFB15D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sḷiḑê">
              <a:extLst>
                <a:ext uri="{FF2B5EF4-FFF2-40B4-BE49-F238E27FC236}">
                  <a16:creationId xmlns:a16="http://schemas.microsoft.com/office/drawing/2014/main" id="{C8BAD771-3CD5-44FE-A6B0-7E4C1D2369B0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ṥlíḓê">
              <a:extLst>
                <a:ext uri="{FF2B5EF4-FFF2-40B4-BE49-F238E27FC236}">
                  <a16:creationId xmlns:a16="http://schemas.microsoft.com/office/drawing/2014/main" id="{378E0001-F6B7-4B4A-BFDA-EACDE2F08823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ḍé">
              <a:extLst>
                <a:ext uri="{FF2B5EF4-FFF2-40B4-BE49-F238E27FC236}">
                  <a16:creationId xmlns:a16="http://schemas.microsoft.com/office/drawing/2014/main" id="{EC745199-02D4-40FD-9AD7-E9DD1B97679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ṩḻïďè">
              <a:extLst>
                <a:ext uri="{FF2B5EF4-FFF2-40B4-BE49-F238E27FC236}">
                  <a16:creationId xmlns:a16="http://schemas.microsoft.com/office/drawing/2014/main" id="{E5D23E1A-C6D0-4845-8ABD-A62ECAB0ED30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ļídé">
              <a:extLst>
                <a:ext uri="{FF2B5EF4-FFF2-40B4-BE49-F238E27FC236}">
                  <a16:creationId xmlns:a16="http://schemas.microsoft.com/office/drawing/2014/main" id="{FD44E3BB-F447-4175-83ED-630E01ACD974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ṧḻíďe">
              <a:extLst>
                <a:ext uri="{FF2B5EF4-FFF2-40B4-BE49-F238E27FC236}">
                  <a16:creationId xmlns:a16="http://schemas.microsoft.com/office/drawing/2014/main" id="{6DA65D6F-A78C-42E6-B894-7EC0A0129201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lïḓé">
              <a:extLst>
                <a:ext uri="{FF2B5EF4-FFF2-40B4-BE49-F238E27FC236}">
                  <a16:creationId xmlns:a16="http://schemas.microsoft.com/office/drawing/2014/main" id="{813DD1B9-38A8-4593-A7EF-1C913FF4B103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šľîḑé">
              <a:extLst>
                <a:ext uri="{FF2B5EF4-FFF2-40B4-BE49-F238E27FC236}">
                  <a16:creationId xmlns:a16="http://schemas.microsoft.com/office/drawing/2014/main" id="{0BBADBB6-8362-4AA1-AB38-2DA45C89CD08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ḻîďè">
              <a:extLst>
                <a:ext uri="{FF2B5EF4-FFF2-40B4-BE49-F238E27FC236}">
                  <a16:creationId xmlns:a16="http://schemas.microsoft.com/office/drawing/2014/main" id="{C674071C-C4BB-476C-AD50-FB30946E21EA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líḋé">
              <a:extLst>
                <a:ext uri="{FF2B5EF4-FFF2-40B4-BE49-F238E27FC236}">
                  <a16:creationId xmlns:a16="http://schemas.microsoft.com/office/drawing/2014/main" id="{70AAD74D-ED88-4B40-926C-CD75B381D6F4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ṡľîḋê">
              <a:extLst>
                <a:ext uri="{FF2B5EF4-FFF2-40B4-BE49-F238E27FC236}">
                  <a16:creationId xmlns:a16="http://schemas.microsoft.com/office/drawing/2014/main" id="{49C79BF4-FBF2-454A-8CCE-B3A37E104C6A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ḷîḍè">
              <a:extLst>
                <a:ext uri="{FF2B5EF4-FFF2-40B4-BE49-F238E27FC236}">
                  <a16:creationId xmlns:a16="http://schemas.microsoft.com/office/drawing/2014/main" id="{BF6B1EBA-4522-4D7E-A7F0-51FCCC68CA54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ļíḓe">
              <a:extLst>
                <a:ext uri="{FF2B5EF4-FFF2-40B4-BE49-F238E27FC236}">
                  <a16:creationId xmlns:a16="http://schemas.microsoft.com/office/drawing/2014/main" id="{3B6185C1-8FA9-47F9-BB8A-1A398E4775F5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lïḓé">
              <a:extLst>
                <a:ext uri="{FF2B5EF4-FFF2-40B4-BE49-F238E27FC236}">
                  <a16:creationId xmlns:a16="http://schemas.microsoft.com/office/drawing/2014/main" id="{D84EE7AA-5547-4E17-A2D0-8F384F87E232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ḻîḋé">
              <a:extLst>
                <a:ext uri="{FF2B5EF4-FFF2-40B4-BE49-F238E27FC236}">
                  <a16:creationId xmlns:a16="http://schemas.microsoft.com/office/drawing/2014/main" id="{F3233BCB-BD8B-4C90-9118-1B9B1F4DECE1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ḷîḓè">
              <a:extLst>
                <a:ext uri="{FF2B5EF4-FFF2-40B4-BE49-F238E27FC236}">
                  <a16:creationId xmlns:a16="http://schemas.microsoft.com/office/drawing/2014/main" id="{7E663F4F-D5D5-469E-9584-AEF66872529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ḷíďè">
              <a:extLst>
                <a:ext uri="{FF2B5EF4-FFF2-40B4-BE49-F238E27FC236}">
                  <a16:creationId xmlns:a16="http://schemas.microsoft.com/office/drawing/2014/main" id="{D078B090-C9A8-40AE-AAEB-F988CF609B3C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ş1ídè">
              <a:extLst>
                <a:ext uri="{FF2B5EF4-FFF2-40B4-BE49-F238E27FC236}">
                  <a16:creationId xmlns:a16="http://schemas.microsoft.com/office/drawing/2014/main" id="{F7B5F6DF-25F5-4B5E-AA1D-F727F9FF4A88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iḑe">
              <a:extLst>
                <a:ext uri="{FF2B5EF4-FFF2-40B4-BE49-F238E27FC236}">
                  <a16:creationId xmlns:a16="http://schemas.microsoft.com/office/drawing/2014/main" id="{274BE524-80DC-4EC8-A0EC-C0D27679026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ļïḓé">
              <a:extLst>
                <a:ext uri="{FF2B5EF4-FFF2-40B4-BE49-F238E27FC236}">
                  <a16:creationId xmlns:a16="http://schemas.microsoft.com/office/drawing/2014/main" id="{504724CE-448E-422E-98A6-BB048609DF8C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$1iďê">
              <a:extLst>
                <a:ext uri="{FF2B5EF4-FFF2-40B4-BE49-F238E27FC236}">
                  <a16:creationId xmlns:a16="http://schemas.microsoft.com/office/drawing/2014/main" id="{806AC1EF-B697-4958-8C51-2F1D441EC810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ḷiḍe">
              <a:extLst>
                <a:ext uri="{FF2B5EF4-FFF2-40B4-BE49-F238E27FC236}">
                  <a16:creationId xmlns:a16="http://schemas.microsoft.com/office/drawing/2014/main" id="{4B66F83F-B108-4FE4-BA6D-10665445A9D2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ṥlïdê">
              <a:extLst>
                <a:ext uri="{FF2B5EF4-FFF2-40B4-BE49-F238E27FC236}">
                  <a16:creationId xmlns:a16="http://schemas.microsoft.com/office/drawing/2014/main" id="{85614C62-B674-49B5-BE55-0275A33DE8E8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śľîďé">
              <a:extLst>
                <a:ext uri="{FF2B5EF4-FFF2-40B4-BE49-F238E27FC236}">
                  <a16:creationId xmlns:a16="http://schemas.microsoft.com/office/drawing/2014/main" id="{4215CEA9-CEA3-40A1-BA37-DDC2AF019658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ŝḻîdé">
              <a:extLst>
                <a:ext uri="{FF2B5EF4-FFF2-40B4-BE49-F238E27FC236}">
                  <a16:creationId xmlns:a16="http://schemas.microsoft.com/office/drawing/2014/main" id="{1143CFF0-401D-4439-8A7B-9F91E8370F9F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ḷiḍé">
              <a:extLst>
                <a:ext uri="{FF2B5EF4-FFF2-40B4-BE49-F238E27FC236}">
                  <a16:creationId xmlns:a16="http://schemas.microsoft.com/office/drawing/2014/main" id="{DCAE69EC-26A4-46E5-AF60-78E02108CD6E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1iďè">
              <a:extLst>
                <a:ext uri="{FF2B5EF4-FFF2-40B4-BE49-F238E27FC236}">
                  <a16:creationId xmlns:a16="http://schemas.microsoft.com/office/drawing/2014/main" id="{49856359-B0DD-42FE-8D36-21169651027E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ṩľíḓe">
              <a:extLst>
                <a:ext uri="{FF2B5EF4-FFF2-40B4-BE49-F238E27FC236}">
                  <a16:creationId xmlns:a16="http://schemas.microsoft.com/office/drawing/2014/main" id="{C2B92008-AE2C-47C6-8D7C-8F699606DACE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ṡ1ïḑé">
              <a:extLst>
                <a:ext uri="{FF2B5EF4-FFF2-40B4-BE49-F238E27FC236}">
                  <a16:creationId xmlns:a16="http://schemas.microsoft.com/office/drawing/2014/main" id="{11560E94-E6A7-43E8-AA0C-67E82E3E57B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íďe">
              <a:extLst>
                <a:ext uri="{FF2B5EF4-FFF2-40B4-BE49-F238E27FC236}">
                  <a16:creationId xmlns:a16="http://schemas.microsoft.com/office/drawing/2014/main" id="{C2B5AAEA-36D6-4D9C-9624-D74FE103BBC0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šḷiḍè">
              <a:extLst>
                <a:ext uri="{FF2B5EF4-FFF2-40B4-BE49-F238E27FC236}">
                  <a16:creationId xmlns:a16="http://schemas.microsoft.com/office/drawing/2014/main" id="{F340772F-E781-4DB0-95DE-D5597353FFB9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$1îḓè">
              <a:extLst>
                <a:ext uri="{FF2B5EF4-FFF2-40B4-BE49-F238E27FC236}">
                  <a16:creationId xmlns:a16="http://schemas.microsoft.com/office/drawing/2014/main" id="{84E41F35-F6D8-4E75-9C82-C75511C7BE35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idé">
              <a:extLst>
                <a:ext uri="{FF2B5EF4-FFF2-40B4-BE49-F238E27FC236}">
                  <a16:creationId xmlns:a16="http://schemas.microsoft.com/office/drawing/2014/main" id="{239B3608-900C-458E-BAE7-65CCACDE7FA5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šḻïďê">
              <a:extLst>
                <a:ext uri="{FF2B5EF4-FFF2-40B4-BE49-F238E27FC236}">
                  <a16:creationId xmlns:a16="http://schemas.microsoft.com/office/drawing/2014/main" id="{A042FB59-D4CE-416D-9A11-95E8DBDBD1A9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Sļíďê">
              <a:extLst>
                <a:ext uri="{FF2B5EF4-FFF2-40B4-BE49-F238E27FC236}">
                  <a16:creationId xmlns:a16="http://schemas.microsoft.com/office/drawing/2014/main" id="{0E33A165-2D38-4CCC-81DB-C2C036AFD11A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ṧḻiḋe">
              <a:extLst>
                <a:ext uri="{FF2B5EF4-FFF2-40B4-BE49-F238E27FC236}">
                  <a16:creationId xmlns:a16="http://schemas.microsoft.com/office/drawing/2014/main" id="{40C75118-F504-435E-98A0-EAFB02860537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ṡ1iďé">
              <a:extLst>
                <a:ext uri="{FF2B5EF4-FFF2-40B4-BE49-F238E27FC236}">
                  <a16:creationId xmlns:a16="http://schemas.microsoft.com/office/drawing/2014/main" id="{4180F5A8-2042-4CB3-867A-42FB7D5F06F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$ḷïdè">
              <a:extLst>
                <a:ext uri="{FF2B5EF4-FFF2-40B4-BE49-F238E27FC236}">
                  <a16:creationId xmlns:a16="http://schemas.microsoft.com/office/drawing/2014/main" id="{7C7027F1-517E-4771-9F9F-E76A22904ED1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şlîḋê">
              <a:extLst>
                <a:ext uri="{FF2B5EF4-FFF2-40B4-BE49-F238E27FC236}">
                  <a16:creationId xmlns:a16="http://schemas.microsoft.com/office/drawing/2014/main" id="{FDB882D2-3705-4471-BD7D-2C362D1BE21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şḻïḑè">
              <a:extLst>
                <a:ext uri="{FF2B5EF4-FFF2-40B4-BE49-F238E27FC236}">
                  <a16:creationId xmlns:a16="http://schemas.microsoft.com/office/drawing/2014/main" id="{383E961D-1124-45F2-B4C6-51DED0E29535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lidê">
              <a:extLst>
                <a:ext uri="{FF2B5EF4-FFF2-40B4-BE49-F238E27FC236}">
                  <a16:creationId xmlns:a16="http://schemas.microsoft.com/office/drawing/2014/main" id="{F8A8C09B-3B26-4BD1-970F-C08BCB2C3841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ṣḻíḑê">
              <a:extLst>
                <a:ext uri="{FF2B5EF4-FFF2-40B4-BE49-F238E27FC236}">
                  <a16:creationId xmlns:a16="http://schemas.microsoft.com/office/drawing/2014/main" id="{B3E12B75-C902-4597-BD81-04B047D6EAD8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ḻídé">
              <a:extLst>
                <a:ext uri="{FF2B5EF4-FFF2-40B4-BE49-F238E27FC236}">
                  <a16:creationId xmlns:a16="http://schemas.microsoft.com/office/drawing/2014/main" id="{CF3CE02E-B3FB-4160-B306-C1CCAB5B6502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ṧḻide">
              <a:extLst>
                <a:ext uri="{FF2B5EF4-FFF2-40B4-BE49-F238E27FC236}">
                  <a16:creationId xmlns:a16="http://schemas.microsoft.com/office/drawing/2014/main" id="{5E313FBD-DEAD-4392-82C7-874872D610B8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ṧļïďe">
              <a:extLst>
                <a:ext uri="{FF2B5EF4-FFF2-40B4-BE49-F238E27FC236}">
                  <a16:creationId xmlns:a16="http://schemas.microsoft.com/office/drawing/2014/main" id="{1BE07360-6576-4C9E-A6DC-897EC05EE8DF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ḷîḋê">
              <a:extLst>
                <a:ext uri="{FF2B5EF4-FFF2-40B4-BE49-F238E27FC236}">
                  <a16:creationId xmlns:a16="http://schemas.microsoft.com/office/drawing/2014/main" id="{2336804D-3AC4-485F-BAAE-224812AEB052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ŝ1ïḍè">
              <a:extLst>
                <a:ext uri="{FF2B5EF4-FFF2-40B4-BE49-F238E27FC236}">
                  <a16:creationId xmlns:a16="http://schemas.microsoft.com/office/drawing/2014/main" id="{2FD7CADC-F81D-4DBC-8F45-D9D49F2ABF81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ḋe">
              <a:extLst>
                <a:ext uri="{FF2B5EF4-FFF2-40B4-BE49-F238E27FC236}">
                  <a16:creationId xmlns:a16="http://schemas.microsoft.com/office/drawing/2014/main" id="{34FA400E-8B72-4D07-B6CA-A05F3BC00595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ŝḻiďê">
              <a:extLst>
                <a:ext uri="{FF2B5EF4-FFF2-40B4-BE49-F238E27FC236}">
                  <a16:creationId xmlns:a16="http://schemas.microsoft.com/office/drawing/2014/main" id="{36AB9A25-94CB-4630-BD5F-4E2F5911EF49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îṥḻiḍè">
              <a:extLst>
                <a:ext uri="{FF2B5EF4-FFF2-40B4-BE49-F238E27FC236}">
                  <a16:creationId xmlns:a16="http://schemas.microsoft.com/office/drawing/2014/main" id="{62EE5699-36B8-4CE6-8D56-3CD6FC6FB613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ṩḷîḋe">
              <a:extLst>
                <a:ext uri="{FF2B5EF4-FFF2-40B4-BE49-F238E27FC236}">
                  <a16:creationId xmlns:a16="http://schemas.microsoft.com/office/drawing/2014/main" id="{F2543357-F377-48D5-A8CD-5DAA42BA9A24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ḻiḋè">
              <a:extLst>
                <a:ext uri="{FF2B5EF4-FFF2-40B4-BE49-F238E27FC236}">
                  <a16:creationId xmlns:a16="http://schemas.microsoft.com/office/drawing/2014/main" id="{C2138388-F16D-47EA-9CCA-3A4EA7325440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$ľíḓè">
              <a:extLst>
                <a:ext uri="{FF2B5EF4-FFF2-40B4-BE49-F238E27FC236}">
                  <a16:creationId xmlns:a16="http://schemas.microsoft.com/office/drawing/2014/main" id="{91A37DEF-E9D7-4008-8AEC-E7E3699EFF33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sľíďe">
              <a:extLst>
                <a:ext uri="{FF2B5EF4-FFF2-40B4-BE49-F238E27FC236}">
                  <a16:creationId xmlns:a16="http://schemas.microsoft.com/office/drawing/2014/main" id="{8B450D92-90CE-49DF-915E-BDBA4B37FEB4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íšḷïdé">
              <a:extLst>
                <a:ext uri="{FF2B5EF4-FFF2-40B4-BE49-F238E27FC236}">
                  <a16:creationId xmlns:a16="http://schemas.microsoft.com/office/drawing/2014/main" id="{BF6C257F-60A0-450D-978D-CE06AF7863DA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lîḍê">
              <a:extLst>
                <a:ext uri="{FF2B5EF4-FFF2-40B4-BE49-F238E27FC236}">
                  <a16:creationId xmlns:a16="http://schemas.microsoft.com/office/drawing/2014/main" id="{9819D427-9541-436B-860C-1FD44FB74E8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ŝľíḍè">
              <a:extLst>
                <a:ext uri="{FF2B5EF4-FFF2-40B4-BE49-F238E27FC236}">
                  <a16:creationId xmlns:a16="http://schemas.microsoft.com/office/drawing/2014/main" id="{1D3AADD9-8617-423D-8966-AEBA349D03A6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şľîḑé">
              <a:extLst>
                <a:ext uri="{FF2B5EF4-FFF2-40B4-BE49-F238E27FC236}">
                  <a16:creationId xmlns:a16="http://schemas.microsoft.com/office/drawing/2014/main" id="{12958C45-5005-42B6-BB92-08890B95AB24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Sḷîḍè">
              <a:extLst>
                <a:ext uri="{FF2B5EF4-FFF2-40B4-BE49-F238E27FC236}">
                  <a16:creationId xmlns:a16="http://schemas.microsoft.com/office/drawing/2014/main" id="{0DDEE709-EA80-4AF7-AE58-CECDF23F970C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ļîḍè">
              <a:extLst>
                <a:ext uri="{FF2B5EF4-FFF2-40B4-BE49-F238E27FC236}">
                  <a16:creationId xmlns:a16="http://schemas.microsoft.com/office/drawing/2014/main" id="{F263F6EA-98F1-48A8-8333-083DA1387C7A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sḷiḋe">
              <a:extLst>
                <a:ext uri="{FF2B5EF4-FFF2-40B4-BE49-F238E27FC236}">
                  <a16:creationId xmlns:a16="http://schemas.microsoft.com/office/drawing/2014/main" id="{9BD0916F-22CA-42E3-B22D-2C850A498619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šḷîḓe">
              <a:extLst>
                <a:ext uri="{FF2B5EF4-FFF2-40B4-BE49-F238E27FC236}">
                  <a16:creationId xmlns:a16="http://schemas.microsoft.com/office/drawing/2014/main" id="{B6D52B73-BE84-45BA-8AB4-9EB84D1995C0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ļidê">
              <a:extLst>
                <a:ext uri="{FF2B5EF4-FFF2-40B4-BE49-F238E27FC236}">
                  <a16:creationId xmlns:a16="http://schemas.microsoft.com/office/drawing/2014/main" id="{383628CA-30D5-43CC-B821-DE5FEBF11D4C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ṧliḑe">
              <a:extLst>
                <a:ext uri="{FF2B5EF4-FFF2-40B4-BE49-F238E27FC236}">
                  <a16:creationId xmlns:a16="http://schemas.microsoft.com/office/drawing/2014/main" id="{BDAA0A49-5C2B-4585-B4FE-70AAEB462777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śḷïḓè">
              <a:extLst>
                <a:ext uri="{FF2B5EF4-FFF2-40B4-BE49-F238E27FC236}">
                  <a16:creationId xmlns:a16="http://schemas.microsoft.com/office/drawing/2014/main" id="{AD0C72DE-256F-4C09-BA64-D4CA2C411624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liďè">
              <a:extLst>
                <a:ext uri="{FF2B5EF4-FFF2-40B4-BE49-F238E27FC236}">
                  <a16:creationId xmlns:a16="http://schemas.microsoft.com/office/drawing/2014/main" id="{2F837E10-14A9-4BA0-8340-06C31C10B5F7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sḷíḍé">
              <a:extLst>
                <a:ext uri="{FF2B5EF4-FFF2-40B4-BE49-F238E27FC236}">
                  <a16:creationId xmlns:a16="http://schemas.microsoft.com/office/drawing/2014/main" id="{79BB46E3-54D0-49A5-BF4A-474DCDFA6C6D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šlîḑê">
              <a:extLst>
                <a:ext uri="{FF2B5EF4-FFF2-40B4-BE49-F238E27FC236}">
                  <a16:creationId xmlns:a16="http://schemas.microsoft.com/office/drawing/2014/main" id="{B45F29C5-FF4F-451C-8EFC-19CCB72B3453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ḻîḓé">
              <a:extLst>
                <a:ext uri="{FF2B5EF4-FFF2-40B4-BE49-F238E27FC236}">
                  <a16:creationId xmlns:a16="http://schemas.microsoft.com/office/drawing/2014/main" id="{6BA7DE44-2DB8-42F6-9D02-34E75946BF3B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ļîḋê">
              <a:extLst>
                <a:ext uri="{FF2B5EF4-FFF2-40B4-BE49-F238E27FC236}">
                  <a16:creationId xmlns:a16="http://schemas.microsoft.com/office/drawing/2014/main" id="{E8DE8974-BEEA-4844-8ABB-31BBA3358808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7647F5A0-2273-4B62-8226-E315415F2120}"/>
              </a:ext>
            </a:extLst>
          </p:cNvPr>
          <p:cNvCxnSpPr/>
          <p:nvPr userDrawn="1"/>
        </p:nvCxnSpPr>
        <p:spPr>
          <a:xfrm>
            <a:off x="1055688" y="1034980"/>
            <a:ext cx="10052913" cy="0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 flipH="1">
            <a:off x="4213924" y="498189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 userDrawn="1"/>
        </p:nvCxnSpPr>
        <p:spPr>
          <a:xfrm flipH="1">
            <a:off x="6681133" y="498189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6820197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章节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>
            <a:extLst>
              <a:ext uri="{FF2B5EF4-FFF2-40B4-BE49-F238E27FC236}">
                <a16:creationId xmlns:a16="http://schemas.microsoft.com/office/drawing/2014/main" id="{66F73BCB-0921-4F37-A6F9-3A3C72363237}"/>
              </a:ext>
            </a:extLst>
          </p:cNvPr>
          <p:cNvSpPr/>
          <p:nvPr userDrawn="1"/>
        </p:nvSpPr>
        <p:spPr>
          <a:xfrm>
            <a:off x="6877597" y="508715"/>
            <a:ext cx="1913312" cy="384050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63500" sx="102000" sy="102000" algn="ctr" rotWithShape="0">
              <a:srgbClr val="992677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488FF1A-FC38-46B5-826A-7CBA88DB127A}"/>
              </a:ext>
            </a:extLst>
          </p:cNvPr>
          <p:cNvSpPr txBox="1"/>
          <p:nvPr userDrawn="1"/>
        </p:nvSpPr>
        <p:spPr>
          <a:xfrm>
            <a:off x="2390377" y="498189"/>
            <a:ext cx="14855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数据获取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35669C4-5EE3-43D3-A398-3D4BDAA498CE}"/>
              </a:ext>
            </a:extLst>
          </p:cNvPr>
          <p:cNvSpPr txBox="1"/>
          <p:nvPr userDrawn="1"/>
        </p:nvSpPr>
        <p:spPr>
          <a:xfrm>
            <a:off x="4578018" y="498189"/>
            <a:ext cx="18554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rgbClr val="992677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数据上传处理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rgbClr val="992677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E899C75E-013F-453E-82DE-FA9063D50CD1}"/>
              </a:ext>
            </a:extLst>
          </p:cNvPr>
          <p:cNvSpPr txBox="1"/>
          <p:nvPr userDrawn="1"/>
        </p:nvSpPr>
        <p:spPr>
          <a:xfrm>
            <a:off x="6928936" y="508715"/>
            <a:ext cx="1877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13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文件下载播放</a:t>
            </a:r>
            <a:endParaRPr kumimoji="0" lang="zh-CN" altLang="en-US" sz="2000" b="1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80CEFFC5-74D0-426A-A951-B96FA502AA6F}"/>
              </a:ext>
            </a:extLst>
          </p:cNvPr>
          <p:cNvGrpSpPr>
            <a:grpSpLocks noChangeAspect="1"/>
          </p:cNvGrpSpPr>
          <p:nvPr userDrawn="1">
            <p:custDataLst>
              <p:tags r:id="rId1"/>
            </p:custDataLst>
          </p:nvPr>
        </p:nvGrpSpPr>
        <p:grpSpPr>
          <a:xfrm>
            <a:off x="9870454" y="552258"/>
            <a:ext cx="1265859" cy="291971"/>
            <a:chOff x="2035175" y="2493963"/>
            <a:chExt cx="8121650" cy="1873250"/>
          </a:xfrm>
        </p:grpSpPr>
        <p:sp>
          <p:nvSpPr>
            <p:cNvPr id="15" name="iṡľïḑê">
              <a:extLst>
                <a:ext uri="{FF2B5EF4-FFF2-40B4-BE49-F238E27FC236}">
                  <a16:creationId xmlns:a16="http://schemas.microsoft.com/office/drawing/2014/main" id="{9FA7B1B3-2EBF-452C-9631-BA5118D9DE1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ṩ1iḓê">
              <a:extLst>
                <a:ext uri="{FF2B5EF4-FFF2-40B4-BE49-F238E27FC236}">
                  <a16:creationId xmlns:a16="http://schemas.microsoft.com/office/drawing/2014/main" id="{40CEB5E5-94B5-48E2-967D-7F9D7F74A42D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$ľîḑè">
              <a:extLst>
                <a:ext uri="{FF2B5EF4-FFF2-40B4-BE49-F238E27FC236}">
                  <a16:creationId xmlns:a16="http://schemas.microsoft.com/office/drawing/2014/main" id="{F8991CA6-FF3E-4277-AC68-4541F1E0EFBC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ḷiďè">
              <a:extLst>
                <a:ext uri="{FF2B5EF4-FFF2-40B4-BE49-F238E27FC236}">
                  <a16:creationId xmlns:a16="http://schemas.microsoft.com/office/drawing/2014/main" id="{48D071E2-61E1-49DB-AF75-ABF26410C721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śľíḋè">
              <a:extLst>
                <a:ext uri="{FF2B5EF4-FFF2-40B4-BE49-F238E27FC236}">
                  <a16:creationId xmlns:a16="http://schemas.microsoft.com/office/drawing/2014/main" id="{ADD0E3F1-B39C-406B-B07A-9560B9A8CA2E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ṩḻiḋé">
              <a:extLst>
                <a:ext uri="{FF2B5EF4-FFF2-40B4-BE49-F238E27FC236}">
                  <a16:creationId xmlns:a16="http://schemas.microsoft.com/office/drawing/2014/main" id="{7E1248CE-4EBC-4934-839E-E70A164C68CA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ṥļïḓè">
              <a:extLst>
                <a:ext uri="{FF2B5EF4-FFF2-40B4-BE49-F238E27FC236}">
                  <a16:creationId xmlns:a16="http://schemas.microsoft.com/office/drawing/2014/main" id="{DD7358A1-1C50-47B7-8620-906DD3DB1F95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ïṥliḍè">
              <a:extLst>
                <a:ext uri="{FF2B5EF4-FFF2-40B4-BE49-F238E27FC236}">
                  <a16:creationId xmlns:a16="http://schemas.microsoft.com/office/drawing/2014/main" id="{2EE4ED8B-CA24-4F81-83DE-FE2D00C8B57F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iśḷíḓê">
              <a:extLst>
                <a:ext uri="{FF2B5EF4-FFF2-40B4-BE49-F238E27FC236}">
                  <a16:creationId xmlns:a16="http://schemas.microsoft.com/office/drawing/2014/main" id="{3CEA9077-340A-474B-A90F-D8A8A74516E5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sļiḓe">
              <a:extLst>
                <a:ext uri="{FF2B5EF4-FFF2-40B4-BE49-F238E27FC236}">
                  <a16:creationId xmlns:a16="http://schemas.microsoft.com/office/drawing/2014/main" id="{C70B7EB7-5857-4FF7-9B4C-61FC89FDCE36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îs1ïdè">
              <a:extLst>
                <a:ext uri="{FF2B5EF4-FFF2-40B4-BE49-F238E27FC236}">
                  <a16:creationId xmlns:a16="http://schemas.microsoft.com/office/drawing/2014/main" id="{F0F642DB-87AD-4C44-B975-DDBF069B400C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iṡḻïďe">
              <a:extLst>
                <a:ext uri="{FF2B5EF4-FFF2-40B4-BE49-F238E27FC236}">
                  <a16:creationId xmlns:a16="http://schemas.microsoft.com/office/drawing/2014/main" id="{D6F44F21-FD10-4ED8-9FB0-E1EC9E124F0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ï$ľídè">
              <a:extLst>
                <a:ext uri="{FF2B5EF4-FFF2-40B4-BE49-F238E27FC236}">
                  <a16:creationId xmlns:a16="http://schemas.microsoft.com/office/drawing/2014/main" id="{26A45281-C8A6-4E1D-9A3D-8D4224D19F3D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sḻïḋê">
              <a:extLst>
                <a:ext uri="{FF2B5EF4-FFF2-40B4-BE49-F238E27FC236}">
                  <a16:creationId xmlns:a16="http://schemas.microsoft.com/office/drawing/2014/main" id="{F95C37FD-DCA4-45F8-852C-AD373309BED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îṧḷïde">
              <a:extLst>
                <a:ext uri="{FF2B5EF4-FFF2-40B4-BE49-F238E27FC236}">
                  <a16:creationId xmlns:a16="http://schemas.microsoft.com/office/drawing/2014/main" id="{59A7D4F4-762C-4755-BD4B-EDBA8092C186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ṣḷíḍé">
              <a:extLst>
                <a:ext uri="{FF2B5EF4-FFF2-40B4-BE49-F238E27FC236}">
                  <a16:creationId xmlns:a16="http://schemas.microsoft.com/office/drawing/2014/main" id="{C7DB9BB8-8227-4D99-A8B0-BCB3160EBD7D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isľïde">
              <a:extLst>
                <a:ext uri="{FF2B5EF4-FFF2-40B4-BE49-F238E27FC236}">
                  <a16:creationId xmlns:a16="http://schemas.microsoft.com/office/drawing/2014/main" id="{78DB73F4-47FC-44E4-9A3B-B77C22385F90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îślîḍé">
              <a:extLst>
                <a:ext uri="{FF2B5EF4-FFF2-40B4-BE49-F238E27FC236}">
                  <a16:creationId xmlns:a16="http://schemas.microsoft.com/office/drawing/2014/main" id="{549101AD-7D19-40B5-B7C6-8961FA99DDE6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îŝḻiďé">
              <a:extLst>
                <a:ext uri="{FF2B5EF4-FFF2-40B4-BE49-F238E27FC236}">
                  <a16:creationId xmlns:a16="http://schemas.microsoft.com/office/drawing/2014/main" id="{BFB979A8-FB36-4F93-A3FE-2F9C1BF7000C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ṣḻiḋè">
              <a:extLst>
                <a:ext uri="{FF2B5EF4-FFF2-40B4-BE49-F238E27FC236}">
                  <a16:creationId xmlns:a16="http://schemas.microsoft.com/office/drawing/2014/main" id="{F06E7775-7374-4F4F-AD84-9FC6DB1520F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Slîḓè">
              <a:extLst>
                <a:ext uri="{FF2B5EF4-FFF2-40B4-BE49-F238E27FC236}">
                  <a16:creationId xmlns:a16="http://schemas.microsoft.com/office/drawing/2014/main" id="{71D817FA-25F4-4F86-9355-F17C89691F97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ṩḷïdê">
              <a:extLst>
                <a:ext uri="{FF2B5EF4-FFF2-40B4-BE49-F238E27FC236}">
                  <a16:creationId xmlns:a16="http://schemas.microsoft.com/office/drawing/2014/main" id="{8249EB2B-41A3-44E3-8820-5B1A9FAE8CE3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1ïḍê">
              <a:extLst>
                <a:ext uri="{FF2B5EF4-FFF2-40B4-BE49-F238E27FC236}">
                  <a16:creationId xmlns:a16="http://schemas.microsoft.com/office/drawing/2014/main" id="{513A2CD9-2236-47F7-95A9-188F0BAD09D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îşliḍè">
              <a:extLst>
                <a:ext uri="{FF2B5EF4-FFF2-40B4-BE49-F238E27FC236}">
                  <a16:creationId xmlns:a16="http://schemas.microsoft.com/office/drawing/2014/main" id="{BA4CABE1-753E-4211-B6EF-ACD89B0534D9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išḷidê">
              <a:extLst>
                <a:ext uri="{FF2B5EF4-FFF2-40B4-BE49-F238E27FC236}">
                  <a16:creationId xmlns:a16="http://schemas.microsoft.com/office/drawing/2014/main" id="{765D277C-DCC9-4BAA-9E64-E7B9D1945668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ḻiḍe">
              <a:extLst>
                <a:ext uri="{FF2B5EF4-FFF2-40B4-BE49-F238E27FC236}">
                  <a16:creationId xmlns:a16="http://schemas.microsoft.com/office/drawing/2014/main" id="{D076652D-5BBB-40E1-BA62-711A6ECF312B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ïṧļïḍe">
              <a:extLst>
                <a:ext uri="{FF2B5EF4-FFF2-40B4-BE49-F238E27FC236}">
                  <a16:creationId xmlns:a16="http://schemas.microsoft.com/office/drawing/2014/main" id="{D7E38282-13A5-47CE-AC56-2E1541C04747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ŝļïḋé">
              <a:extLst>
                <a:ext uri="{FF2B5EF4-FFF2-40B4-BE49-F238E27FC236}">
                  <a16:creationId xmlns:a16="http://schemas.microsoft.com/office/drawing/2014/main" id="{7C64ACEC-523F-444C-9C7E-E75911BDBEB7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ṡlïḍe">
              <a:extLst>
                <a:ext uri="{FF2B5EF4-FFF2-40B4-BE49-F238E27FC236}">
                  <a16:creationId xmlns:a16="http://schemas.microsoft.com/office/drawing/2014/main" id="{63CF7CD3-CD9E-470F-95B3-160989DEE344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ïśļïḑê">
              <a:extLst>
                <a:ext uri="{FF2B5EF4-FFF2-40B4-BE49-F238E27FC236}">
                  <a16:creationId xmlns:a16="http://schemas.microsoft.com/office/drawing/2014/main" id="{CD9567F4-4C4E-4638-9C3F-EB68185B6F7E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Sľïde">
              <a:extLst>
                <a:ext uri="{FF2B5EF4-FFF2-40B4-BE49-F238E27FC236}">
                  <a16:creationId xmlns:a16="http://schemas.microsoft.com/office/drawing/2014/main" id="{43B757F6-F767-40D3-8896-7E8310A8813E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iṧḻïdé">
              <a:extLst>
                <a:ext uri="{FF2B5EF4-FFF2-40B4-BE49-F238E27FC236}">
                  <a16:creationId xmlns:a16="http://schemas.microsoft.com/office/drawing/2014/main" id="{1D766334-C95E-43B9-86E2-5F1EC4786C31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íŝļíḑé">
              <a:extLst>
                <a:ext uri="{FF2B5EF4-FFF2-40B4-BE49-F238E27FC236}">
                  <a16:creationId xmlns:a16="http://schemas.microsoft.com/office/drawing/2014/main" id="{C9688340-1E4D-43B6-AFF3-AA936D2A982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iḑé">
              <a:extLst>
                <a:ext uri="{FF2B5EF4-FFF2-40B4-BE49-F238E27FC236}">
                  <a16:creationId xmlns:a16="http://schemas.microsoft.com/office/drawing/2014/main" id="{64B43F60-AD19-4D5C-8C1C-941B4F855292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îṧļïde">
              <a:extLst>
                <a:ext uri="{FF2B5EF4-FFF2-40B4-BE49-F238E27FC236}">
                  <a16:creationId xmlns:a16="http://schemas.microsoft.com/office/drawing/2014/main" id="{9923CFAC-85AE-40F3-ACC1-CBAD131C9484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şlîḍè">
              <a:extLst>
                <a:ext uri="{FF2B5EF4-FFF2-40B4-BE49-F238E27FC236}">
                  <a16:creationId xmlns:a16="http://schemas.microsoft.com/office/drawing/2014/main" id="{67779703-BF27-4BCF-BD97-4301C459FD5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ŝļîďé">
              <a:extLst>
                <a:ext uri="{FF2B5EF4-FFF2-40B4-BE49-F238E27FC236}">
                  <a16:creationId xmlns:a16="http://schemas.microsoft.com/office/drawing/2014/main" id="{05463071-FD1F-4FEF-829A-E8259F788901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ŝlîḑê">
              <a:extLst>
                <a:ext uri="{FF2B5EF4-FFF2-40B4-BE49-F238E27FC236}">
                  <a16:creationId xmlns:a16="http://schemas.microsoft.com/office/drawing/2014/main" id="{2B484BDD-88F0-47EF-A454-67A258200D35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îṣḷïdè">
              <a:extLst>
                <a:ext uri="{FF2B5EF4-FFF2-40B4-BE49-F238E27FC236}">
                  <a16:creationId xmlns:a16="http://schemas.microsoft.com/office/drawing/2014/main" id="{7BC089F0-5944-4BE7-B97D-2300DB8D1D7D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śļîḍè">
              <a:extLst>
                <a:ext uri="{FF2B5EF4-FFF2-40B4-BE49-F238E27FC236}">
                  <a16:creationId xmlns:a16="http://schemas.microsoft.com/office/drawing/2014/main" id="{E050C7A2-EA6D-42A4-8A23-C8B4AE12F5BE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śļïḍe">
              <a:extLst>
                <a:ext uri="{FF2B5EF4-FFF2-40B4-BE49-F238E27FC236}">
                  <a16:creationId xmlns:a16="http://schemas.microsoft.com/office/drawing/2014/main" id="{90774834-4495-4CEB-B178-546F7B09DB90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íŝliḓê">
              <a:extLst>
                <a:ext uri="{FF2B5EF4-FFF2-40B4-BE49-F238E27FC236}">
                  <a16:creationId xmlns:a16="http://schemas.microsoft.com/office/drawing/2014/main" id="{383890AB-1E32-4B42-8D6A-4F5C81BAF131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iślïḓê">
              <a:extLst>
                <a:ext uri="{FF2B5EF4-FFF2-40B4-BE49-F238E27FC236}">
                  <a16:creationId xmlns:a16="http://schemas.microsoft.com/office/drawing/2014/main" id="{47AA43AE-0E9C-417A-8B95-7B5CE4D400E8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Slïdè">
              <a:extLst>
                <a:ext uri="{FF2B5EF4-FFF2-40B4-BE49-F238E27FC236}">
                  <a16:creationId xmlns:a16="http://schemas.microsoft.com/office/drawing/2014/main" id="{4BC6F39F-D198-4AEC-AB7B-4E167E3E4F5A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ṣḻïḍe">
              <a:extLst>
                <a:ext uri="{FF2B5EF4-FFF2-40B4-BE49-F238E27FC236}">
                  <a16:creationId xmlns:a16="http://schemas.microsoft.com/office/drawing/2014/main" id="{A928E9B3-7BAC-42B8-A1CC-BB38B9E82910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şľidé">
              <a:extLst>
                <a:ext uri="{FF2B5EF4-FFF2-40B4-BE49-F238E27FC236}">
                  <a16:creationId xmlns:a16="http://schemas.microsoft.com/office/drawing/2014/main" id="{A3B55B30-34C0-47FA-82C4-B86E76F8FE0B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ṣliḋê">
              <a:extLst>
                <a:ext uri="{FF2B5EF4-FFF2-40B4-BE49-F238E27FC236}">
                  <a16:creationId xmlns:a16="http://schemas.microsoft.com/office/drawing/2014/main" id="{56C57815-C348-4B93-8FC3-9B1A7EB88D80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ṩḻiḓê">
              <a:extLst>
                <a:ext uri="{FF2B5EF4-FFF2-40B4-BE49-F238E27FC236}">
                  <a16:creationId xmlns:a16="http://schemas.microsoft.com/office/drawing/2014/main" id="{36D6AEB5-C6D3-43A4-9884-1A740F42162B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śļîḋè">
              <a:extLst>
                <a:ext uri="{FF2B5EF4-FFF2-40B4-BE49-F238E27FC236}">
                  <a16:creationId xmlns:a16="http://schemas.microsoft.com/office/drawing/2014/main" id="{DCB0BE71-AA94-4072-9331-BE59D2065F5C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ṣliḓê">
              <a:extLst>
                <a:ext uri="{FF2B5EF4-FFF2-40B4-BE49-F238E27FC236}">
                  <a16:creationId xmlns:a16="http://schemas.microsoft.com/office/drawing/2014/main" id="{DA6D414C-AAFF-4239-B70E-AD27360B4E55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ľiḍê">
              <a:extLst>
                <a:ext uri="{FF2B5EF4-FFF2-40B4-BE49-F238E27FC236}">
                  <a16:creationId xmlns:a16="http://schemas.microsoft.com/office/drawing/2014/main" id="{4CB5030E-6F6D-4DAA-9127-C178B7FE61D4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íšlîde">
              <a:extLst>
                <a:ext uri="{FF2B5EF4-FFF2-40B4-BE49-F238E27FC236}">
                  <a16:creationId xmlns:a16="http://schemas.microsoft.com/office/drawing/2014/main" id="{28B3330F-C80B-4589-A6B4-31E3C789D084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îṡḷíḋé">
              <a:extLst>
                <a:ext uri="{FF2B5EF4-FFF2-40B4-BE49-F238E27FC236}">
                  <a16:creationId xmlns:a16="http://schemas.microsoft.com/office/drawing/2014/main" id="{DE5E2DFE-8F50-4E17-A051-9257351A2D94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sḻiḓe">
              <a:extLst>
                <a:ext uri="{FF2B5EF4-FFF2-40B4-BE49-F238E27FC236}">
                  <a16:creationId xmlns:a16="http://schemas.microsoft.com/office/drawing/2014/main" id="{BF3ECEB5-2A92-4CE7-80FA-ECB8BB798589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$ļïdè">
              <a:extLst>
                <a:ext uri="{FF2B5EF4-FFF2-40B4-BE49-F238E27FC236}">
                  <a16:creationId xmlns:a16="http://schemas.microsoft.com/office/drawing/2014/main" id="{DBCFFE72-FE33-4FC7-B54B-232A70D47560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íḓê">
              <a:extLst>
                <a:ext uri="{FF2B5EF4-FFF2-40B4-BE49-F238E27FC236}">
                  <a16:creationId xmlns:a16="http://schemas.microsoft.com/office/drawing/2014/main" id="{37E5A3BE-0438-48D3-9E7B-07FD589BDD39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ṩ1iḑê">
              <a:extLst>
                <a:ext uri="{FF2B5EF4-FFF2-40B4-BE49-F238E27FC236}">
                  <a16:creationId xmlns:a16="http://schemas.microsoft.com/office/drawing/2014/main" id="{7EEEB2C0-D21B-4E1A-88AE-0ED1142F80F0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ṥlîdê">
              <a:extLst>
                <a:ext uri="{FF2B5EF4-FFF2-40B4-BE49-F238E27FC236}">
                  <a16:creationId xmlns:a16="http://schemas.microsoft.com/office/drawing/2014/main" id="{66DEDB29-F914-4B78-98D3-F236625B8F0D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ṧľîḑé">
              <a:extLst>
                <a:ext uri="{FF2B5EF4-FFF2-40B4-BE49-F238E27FC236}">
                  <a16:creationId xmlns:a16="http://schemas.microsoft.com/office/drawing/2014/main" id="{4DD781BA-688B-4237-AD2E-47F9590C3F9F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$ļíḑe">
              <a:extLst>
                <a:ext uri="{FF2B5EF4-FFF2-40B4-BE49-F238E27FC236}">
                  <a16:creationId xmlns:a16="http://schemas.microsoft.com/office/drawing/2014/main" id="{134B41B9-1A6E-435E-9EC5-B3EE1B962FFD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ṩḷïde">
              <a:extLst>
                <a:ext uri="{FF2B5EF4-FFF2-40B4-BE49-F238E27FC236}">
                  <a16:creationId xmlns:a16="http://schemas.microsoft.com/office/drawing/2014/main" id="{B5CF9073-FE5A-45F4-998F-8DC6F16C00C3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$ḷïďê">
              <a:extLst>
                <a:ext uri="{FF2B5EF4-FFF2-40B4-BE49-F238E27FC236}">
                  <a16:creationId xmlns:a16="http://schemas.microsoft.com/office/drawing/2014/main" id="{A38E3BA5-A0FA-474A-92B1-9486A074B19E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ľïḑe">
              <a:extLst>
                <a:ext uri="{FF2B5EF4-FFF2-40B4-BE49-F238E27FC236}">
                  <a16:creationId xmlns:a16="http://schemas.microsoft.com/office/drawing/2014/main" id="{5F4C7B8C-EBF9-4E9C-B923-CA6ECD682791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Slîḍè">
              <a:extLst>
                <a:ext uri="{FF2B5EF4-FFF2-40B4-BE49-F238E27FC236}">
                  <a16:creationId xmlns:a16="http://schemas.microsoft.com/office/drawing/2014/main" id="{06FD7597-A155-496A-9055-BA5DBD25B5A6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şliḍé">
              <a:extLst>
                <a:ext uri="{FF2B5EF4-FFF2-40B4-BE49-F238E27FC236}">
                  <a16:creationId xmlns:a16="http://schemas.microsoft.com/office/drawing/2014/main" id="{1618A72D-B934-47C5-8CAE-7A06F5F175E2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ḻïde">
              <a:extLst>
                <a:ext uri="{FF2B5EF4-FFF2-40B4-BE49-F238E27FC236}">
                  <a16:creationId xmlns:a16="http://schemas.microsoft.com/office/drawing/2014/main" id="{BDBCCDD5-6B20-4576-9445-3D757BA817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ŝļiḋê">
              <a:extLst>
                <a:ext uri="{FF2B5EF4-FFF2-40B4-BE49-F238E27FC236}">
                  <a16:creationId xmlns:a16="http://schemas.microsoft.com/office/drawing/2014/main" id="{54D6F6D8-3274-4667-9A88-7FB283EE00C6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ṧḷîdè">
              <a:extLst>
                <a:ext uri="{FF2B5EF4-FFF2-40B4-BE49-F238E27FC236}">
                  <a16:creationId xmlns:a16="http://schemas.microsoft.com/office/drawing/2014/main" id="{679ED118-7455-4D2B-BE96-7A06E9ADBE94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ļíḍè">
              <a:extLst>
                <a:ext uri="{FF2B5EF4-FFF2-40B4-BE49-F238E27FC236}">
                  <a16:creationId xmlns:a16="http://schemas.microsoft.com/office/drawing/2014/main" id="{D2EDE087-4088-4C0B-A097-19A3D4597468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ṡ1íḓe">
              <a:extLst>
                <a:ext uri="{FF2B5EF4-FFF2-40B4-BE49-F238E27FC236}">
                  <a16:creationId xmlns:a16="http://schemas.microsoft.com/office/drawing/2014/main" id="{4E2F9462-438C-45C1-94C5-D728ABCFB15D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isḷiḑê">
              <a:extLst>
                <a:ext uri="{FF2B5EF4-FFF2-40B4-BE49-F238E27FC236}">
                  <a16:creationId xmlns:a16="http://schemas.microsoft.com/office/drawing/2014/main" id="{C8BAD771-3CD5-44FE-A6B0-7E4C1D2369B0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ïṥlíḓê">
              <a:extLst>
                <a:ext uri="{FF2B5EF4-FFF2-40B4-BE49-F238E27FC236}">
                  <a16:creationId xmlns:a16="http://schemas.microsoft.com/office/drawing/2014/main" id="{378E0001-F6B7-4B4A-BFDA-EACDE2F08823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ḷíḍé">
              <a:extLst>
                <a:ext uri="{FF2B5EF4-FFF2-40B4-BE49-F238E27FC236}">
                  <a16:creationId xmlns:a16="http://schemas.microsoft.com/office/drawing/2014/main" id="{EC745199-02D4-40FD-9AD7-E9DD1B97679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ṩḻïďè">
              <a:extLst>
                <a:ext uri="{FF2B5EF4-FFF2-40B4-BE49-F238E27FC236}">
                  <a16:creationId xmlns:a16="http://schemas.microsoft.com/office/drawing/2014/main" id="{E5D23E1A-C6D0-4845-8ABD-A62ECAB0ED30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ïşļídé">
              <a:extLst>
                <a:ext uri="{FF2B5EF4-FFF2-40B4-BE49-F238E27FC236}">
                  <a16:creationId xmlns:a16="http://schemas.microsoft.com/office/drawing/2014/main" id="{FD44E3BB-F447-4175-83ED-630E01ACD974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ṧḻíďe">
              <a:extLst>
                <a:ext uri="{FF2B5EF4-FFF2-40B4-BE49-F238E27FC236}">
                  <a16:creationId xmlns:a16="http://schemas.microsoft.com/office/drawing/2014/main" id="{6DA65D6F-A78C-42E6-B894-7EC0A0129201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Slïḓé">
              <a:extLst>
                <a:ext uri="{FF2B5EF4-FFF2-40B4-BE49-F238E27FC236}">
                  <a16:creationId xmlns:a16="http://schemas.microsoft.com/office/drawing/2014/main" id="{813DD1B9-38A8-4593-A7EF-1C913FF4B103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šľîḑé">
              <a:extLst>
                <a:ext uri="{FF2B5EF4-FFF2-40B4-BE49-F238E27FC236}">
                  <a16:creationId xmlns:a16="http://schemas.microsoft.com/office/drawing/2014/main" id="{0BBADBB6-8362-4AA1-AB38-2DA45C89CD08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îṥḻîďè">
              <a:extLst>
                <a:ext uri="{FF2B5EF4-FFF2-40B4-BE49-F238E27FC236}">
                  <a16:creationId xmlns:a16="http://schemas.microsoft.com/office/drawing/2014/main" id="{C674071C-C4BB-476C-AD50-FB30946E21EA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líḋé">
              <a:extLst>
                <a:ext uri="{FF2B5EF4-FFF2-40B4-BE49-F238E27FC236}">
                  <a16:creationId xmlns:a16="http://schemas.microsoft.com/office/drawing/2014/main" id="{70AAD74D-ED88-4B40-926C-CD75B381D6F4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iṡľîḋê">
              <a:extLst>
                <a:ext uri="{FF2B5EF4-FFF2-40B4-BE49-F238E27FC236}">
                  <a16:creationId xmlns:a16="http://schemas.microsoft.com/office/drawing/2014/main" id="{49C79BF4-FBF2-454A-8CCE-B3A37E104C6A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ïśḷîḍè">
              <a:extLst>
                <a:ext uri="{FF2B5EF4-FFF2-40B4-BE49-F238E27FC236}">
                  <a16:creationId xmlns:a16="http://schemas.microsoft.com/office/drawing/2014/main" id="{BF6B1EBA-4522-4D7E-A7F0-51FCCC68CA54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íṣļíḓe">
              <a:extLst>
                <a:ext uri="{FF2B5EF4-FFF2-40B4-BE49-F238E27FC236}">
                  <a16:creationId xmlns:a16="http://schemas.microsoft.com/office/drawing/2014/main" id="{3B6185C1-8FA9-47F9-BB8A-1A398E4775F5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ïslïḓé">
              <a:extLst>
                <a:ext uri="{FF2B5EF4-FFF2-40B4-BE49-F238E27FC236}">
                  <a16:creationId xmlns:a16="http://schemas.microsoft.com/office/drawing/2014/main" id="{D84EE7AA-5547-4E17-A2D0-8F384F87E232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ïṣḻîḋé">
              <a:extLst>
                <a:ext uri="{FF2B5EF4-FFF2-40B4-BE49-F238E27FC236}">
                  <a16:creationId xmlns:a16="http://schemas.microsoft.com/office/drawing/2014/main" id="{F3233BCB-BD8B-4C90-9118-1B9B1F4DECE1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ïṥḷîḓè">
              <a:extLst>
                <a:ext uri="{FF2B5EF4-FFF2-40B4-BE49-F238E27FC236}">
                  <a16:creationId xmlns:a16="http://schemas.microsoft.com/office/drawing/2014/main" id="{7E663F4F-D5D5-469E-9584-AEF66872529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ṥḷíďè">
              <a:extLst>
                <a:ext uri="{FF2B5EF4-FFF2-40B4-BE49-F238E27FC236}">
                  <a16:creationId xmlns:a16="http://schemas.microsoft.com/office/drawing/2014/main" id="{D078B090-C9A8-40AE-AAEB-F988CF609B3C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ïş1ídè">
              <a:extLst>
                <a:ext uri="{FF2B5EF4-FFF2-40B4-BE49-F238E27FC236}">
                  <a16:creationId xmlns:a16="http://schemas.microsoft.com/office/drawing/2014/main" id="{F7B5F6DF-25F5-4B5E-AA1D-F727F9FF4A88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îŝļiḑe">
              <a:extLst>
                <a:ext uri="{FF2B5EF4-FFF2-40B4-BE49-F238E27FC236}">
                  <a16:creationId xmlns:a16="http://schemas.microsoft.com/office/drawing/2014/main" id="{274BE524-80DC-4EC8-A0EC-C0D27679026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í$ļïḓé">
              <a:extLst>
                <a:ext uri="{FF2B5EF4-FFF2-40B4-BE49-F238E27FC236}">
                  <a16:creationId xmlns:a16="http://schemas.microsoft.com/office/drawing/2014/main" id="{504724CE-448E-422E-98A6-BB048609DF8C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$1iďê">
              <a:extLst>
                <a:ext uri="{FF2B5EF4-FFF2-40B4-BE49-F238E27FC236}">
                  <a16:creationId xmlns:a16="http://schemas.microsoft.com/office/drawing/2014/main" id="{806AC1EF-B697-4958-8C51-2F1D441EC810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îšḷiḍe">
              <a:extLst>
                <a:ext uri="{FF2B5EF4-FFF2-40B4-BE49-F238E27FC236}">
                  <a16:creationId xmlns:a16="http://schemas.microsoft.com/office/drawing/2014/main" id="{4B66F83F-B108-4FE4-BA6D-10665445A9D2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íṥlïdê">
              <a:extLst>
                <a:ext uri="{FF2B5EF4-FFF2-40B4-BE49-F238E27FC236}">
                  <a16:creationId xmlns:a16="http://schemas.microsoft.com/office/drawing/2014/main" id="{85614C62-B674-49B5-BE55-0275A33DE8E8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íśľîďé">
              <a:extLst>
                <a:ext uri="{FF2B5EF4-FFF2-40B4-BE49-F238E27FC236}">
                  <a16:creationId xmlns:a16="http://schemas.microsoft.com/office/drawing/2014/main" id="{4215CEA9-CEA3-40A1-BA37-DDC2AF019658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iŝḻîdé">
              <a:extLst>
                <a:ext uri="{FF2B5EF4-FFF2-40B4-BE49-F238E27FC236}">
                  <a16:creationId xmlns:a16="http://schemas.microsoft.com/office/drawing/2014/main" id="{1143CFF0-401D-4439-8A7B-9F91E8370F9F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ïsḷiḍé">
              <a:extLst>
                <a:ext uri="{FF2B5EF4-FFF2-40B4-BE49-F238E27FC236}">
                  <a16:creationId xmlns:a16="http://schemas.microsoft.com/office/drawing/2014/main" id="{DCAE69EC-26A4-46E5-AF60-78E02108CD6E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íṧ1iďè">
              <a:extLst>
                <a:ext uri="{FF2B5EF4-FFF2-40B4-BE49-F238E27FC236}">
                  <a16:creationId xmlns:a16="http://schemas.microsoft.com/office/drawing/2014/main" id="{49856359-B0DD-42FE-8D36-21169651027E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îṩľíḓe">
              <a:extLst>
                <a:ext uri="{FF2B5EF4-FFF2-40B4-BE49-F238E27FC236}">
                  <a16:creationId xmlns:a16="http://schemas.microsoft.com/office/drawing/2014/main" id="{C2B92008-AE2C-47C6-8D7C-8F699606DACE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ïṡ1ïḑé">
              <a:extLst>
                <a:ext uri="{FF2B5EF4-FFF2-40B4-BE49-F238E27FC236}">
                  <a16:creationId xmlns:a16="http://schemas.microsoft.com/office/drawing/2014/main" id="{11560E94-E6A7-43E8-AA0C-67E82E3E57B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ṡlíďe">
              <a:extLst>
                <a:ext uri="{FF2B5EF4-FFF2-40B4-BE49-F238E27FC236}">
                  <a16:creationId xmlns:a16="http://schemas.microsoft.com/office/drawing/2014/main" id="{C2B5AAEA-36D6-4D9C-9624-D74FE103BBC0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šḷiḍè">
              <a:extLst>
                <a:ext uri="{FF2B5EF4-FFF2-40B4-BE49-F238E27FC236}">
                  <a16:creationId xmlns:a16="http://schemas.microsoft.com/office/drawing/2014/main" id="{F340772F-E781-4DB0-95DE-D5597353FFB9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í$1îḓè">
              <a:extLst>
                <a:ext uri="{FF2B5EF4-FFF2-40B4-BE49-F238E27FC236}">
                  <a16:creationId xmlns:a16="http://schemas.microsoft.com/office/drawing/2014/main" id="{84E41F35-F6D8-4E75-9C82-C75511C7BE35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î$ľidé">
              <a:extLst>
                <a:ext uri="{FF2B5EF4-FFF2-40B4-BE49-F238E27FC236}">
                  <a16:creationId xmlns:a16="http://schemas.microsoft.com/office/drawing/2014/main" id="{239B3608-900C-458E-BAE7-65CCACDE7FA5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išḻïďê">
              <a:extLst>
                <a:ext uri="{FF2B5EF4-FFF2-40B4-BE49-F238E27FC236}">
                  <a16:creationId xmlns:a16="http://schemas.microsoft.com/office/drawing/2014/main" id="{A042FB59-D4CE-416D-9A11-95E8DBDBD1A9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Sļíďê">
              <a:extLst>
                <a:ext uri="{FF2B5EF4-FFF2-40B4-BE49-F238E27FC236}">
                  <a16:creationId xmlns:a16="http://schemas.microsoft.com/office/drawing/2014/main" id="{0E33A165-2D38-4CCC-81DB-C2C036AFD11A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ṧḻiḋe">
              <a:extLst>
                <a:ext uri="{FF2B5EF4-FFF2-40B4-BE49-F238E27FC236}">
                  <a16:creationId xmlns:a16="http://schemas.microsoft.com/office/drawing/2014/main" id="{40C75118-F504-435E-98A0-EAFB02860537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îṡ1iďé">
              <a:extLst>
                <a:ext uri="{FF2B5EF4-FFF2-40B4-BE49-F238E27FC236}">
                  <a16:creationId xmlns:a16="http://schemas.microsoft.com/office/drawing/2014/main" id="{4180F5A8-2042-4CB3-867A-42FB7D5F06F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ï$ḷïdè">
              <a:extLst>
                <a:ext uri="{FF2B5EF4-FFF2-40B4-BE49-F238E27FC236}">
                  <a16:creationId xmlns:a16="http://schemas.microsoft.com/office/drawing/2014/main" id="{7C7027F1-517E-4771-9F9F-E76A22904ED1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şlîḋê">
              <a:extLst>
                <a:ext uri="{FF2B5EF4-FFF2-40B4-BE49-F238E27FC236}">
                  <a16:creationId xmlns:a16="http://schemas.microsoft.com/office/drawing/2014/main" id="{FDB882D2-3705-4471-BD7D-2C362D1BE21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işḻïḑè">
              <a:extLst>
                <a:ext uri="{FF2B5EF4-FFF2-40B4-BE49-F238E27FC236}">
                  <a16:creationId xmlns:a16="http://schemas.microsoft.com/office/drawing/2014/main" id="{383E961D-1124-45F2-B4C6-51DED0E29535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ïslidê">
              <a:extLst>
                <a:ext uri="{FF2B5EF4-FFF2-40B4-BE49-F238E27FC236}">
                  <a16:creationId xmlns:a16="http://schemas.microsoft.com/office/drawing/2014/main" id="{F8A8C09B-3B26-4BD1-970F-C08BCB2C3841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íṣḻíḑê">
              <a:extLst>
                <a:ext uri="{FF2B5EF4-FFF2-40B4-BE49-F238E27FC236}">
                  <a16:creationId xmlns:a16="http://schemas.microsoft.com/office/drawing/2014/main" id="{B3E12B75-C902-4597-BD81-04B047D6EAD8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ísḻídé">
              <a:extLst>
                <a:ext uri="{FF2B5EF4-FFF2-40B4-BE49-F238E27FC236}">
                  <a16:creationId xmlns:a16="http://schemas.microsoft.com/office/drawing/2014/main" id="{CF3CE02E-B3FB-4160-B306-C1CCAB5B6502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iṧḻide">
              <a:extLst>
                <a:ext uri="{FF2B5EF4-FFF2-40B4-BE49-F238E27FC236}">
                  <a16:creationId xmlns:a16="http://schemas.microsoft.com/office/drawing/2014/main" id="{5E313FBD-DEAD-4392-82C7-874872D610B8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ṧļïďe">
              <a:extLst>
                <a:ext uri="{FF2B5EF4-FFF2-40B4-BE49-F238E27FC236}">
                  <a16:creationId xmlns:a16="http://schemas.microsoft.com/office/drawing/2014/main" id="{1BE07360-6576-4C9E-A6DC-897EC05EE8DF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iṣḷîḋê">
              <a:extLst>
                <a:ext uri="{FF2B5EF4-FFF2-40B4-BE49-F238E27FC236}">
                  <a16:creationId xmlns:a16="http://schemas.microsoft.com/office/drawing/2014/main" id="{2336804D-3AC4-485F-BAAE-224812AEB052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íŝ1ïḍè">
              <a:extLst>
                <a:ext uri="{FF2B5EF4-FFF2-40B4-BE49-F238E27FC236}">
                  <a16:creationId xmlns:a16="http://schemas.microsoft.com/office/drawing/2014/main" id="{2FD7CADC-F81D-4DBC-8F45-D9D49F2ABF81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íŝlîḋe">
              <a:extLst>
                <a:ext uri="{FF2B5EF4-FFF2-40B4-BE49-F238E27FC236}">
                  <a16:creationId xmlns:a16="http://schemas.microsoft.com/office/drawing/2014/main" id="{34FA400E-8B72-4D07-B6CA-A05F3BC00595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iŝḻiďê">
              <a:extLst>
                <a:ext uri="{FF2B5EF4-FFF2-40B4-BE49-F238E27FC236}">
                  <a16:creationId xmlns:a16="http://schemas.microsoft.com/office/drawing/2014/main" id="{36AB9A25-94CB-4630-BD5F-4E2F5911EF49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îṥḻiḍè">
              <a:extLst>
                <a:ext uri="{FF2B5EF4-FFF2-40B4-BE49-F238E27FC236}">
                  <a16:creationId xmlns:a16="http://schemas.microsoft.com/office/drawing/2014/main" id="{62EE5699-36B8-4CE6-8D56-3CD6FC6FB613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íṩḷîḋe">
              <a:extLst>
                <a:ext uri="{FF2B5EF4-FFF2-40B4-BE49-F238E27FC236}">
                  <a16:creationId xmlns:a16="http://schemas.microsoft.com/office/drawing/2014/main" id="{F2543357-F377-48D5-A8CD-5DAA42BA9A24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iṧḻiḋè">
              <a:extLst>
                <a:ext uri="{FF2B5EF4-FFF2-40B4-BE49-F238E27FC236}">
                  <a16:creationId xmlns:a16="http://schemas.microsoft.com/office/drawing/2014/main" id="{C2138388-F16D-47EA-9CCA-3A4EA7325440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î$ľíḓè">
              <a:extLst>
                <a:ext uri="{FF2B5EF4-FFF2-40B4-BE49-F238E27FC236}">
                  <a16:creationId xmlns:a16="http://schemas.microsoft.com/office/drawing/2014/main" id="{91A37DEF-E9D7-4008-8AEC-E7E3699EFF33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8" name="ïsľíďe">
              <a:extLst>
                <a:ext uri="{FF2B5EF4-FFF2-40B4-BE49-F238E27FC236}">
                  <a16:creationId xmlns:a16="http://schemas.microsoft.com/office/drawing/2014/main" id="{8B450D92-90CE-49DF-915E-BDBA4B37FEB4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9" name="íšḷïdé">
              <a:extLst>
                <a:ext uri="{FF2B5EF4-FFF2-40B4-BE49-F238E27FC236}">
                  <a16:creationId xmlns:a16="http://schemas.microsoft.com/office/drawing/2014/main" id="{BF6C257F-60A0-450D-978D-CE06AF7863DA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0" name="ïslîḍê">
              <a:extLst>
                <a:ext uri="{FF2B5EF4-FFF2-40B4-BE49-F238E27FC236}">
                  <a16:creationId xmlns:a16="http://schemas.microsoft.com/office/drawing/2014/main" id="{9819D427-9541-436B-860C-1FD44FB74E8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1" name="îŝľíḍè">
              <a:extLst>
                <a:ext uri="{FF2B5EF4-FFF2-40B4-BE49-F238E27FC236}">
                  <a16:creationId xmlns:a16="http://schemas.microsoft.com/office/drawing/2014/main" id="{1D3AADD9-8617-423D-8966-AEBA349D03A6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2" name="íşľîḑé">
              <a:extLst>
                <a:ext uri="{FF2B5EF4-FFF2-40B4-BE49-F238E27FC236}">
                  <a16:creationId xmlns:a16="http://schemas.microsoft.com/office/drawing/2014/main" id="{12958C45-5005-42B6-BB92-08890B95AB24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3" name="íSḷîḍè">
              <a:extLst>
                <a:ext uri="{FF2B5EF4-FFF2-40B4-BE49-F238E27FC236}">
                  <a16:creationId xmlns:a16="http://schemas.microsoft.com/office/drawing/2014/main" id="{0DDEE709-EA80-4AF7-AE58-CECDF23F970C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4" name="ïşļîḍè">
              <a:extLst>
                <a:ext uri="{FF2B5EF4-FFF2-40B4-BE49-F238E27FC236}">
                  <a16:creationId xmlns:a16="http://schemas.microsoft.com/office/drawing/2014/main" id="{F263F6EA-98F1-48A8-8333-083DA1387C7A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5" name="ísḷiḋe">
              <a:extLst>
                <a:ext uri="{FF2B5EF4-FFF2-40B4-BE49-F238E27FC236}">
                  <a16:creationId xmlns:a16="http://schemas.microsoft.com/office/drawing/2014/main" id="{9BD0916F-22CA-42E3-B22D-2C850A498619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6" name="išḷîḓe">
              <a:extLst>
                <a:ext uri="{FF2B5EF4-FFF2-40B4-BE49-F238E27FC236}">
                  <a16:creationId xmlns:a16="http://schemas.microsoft.com/office/drawing/2014/main" id="{B6D52B73-BE84-45BA-8AB4-9EB84D1995C0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7" name="ïṩļidê">
              <a:extLst>
                <a:ext uri="{FF2B5EF4-FFF2-40B4-BE49-F238E27FC236}">
                  <a16:creationId xmlns:a16="http://schemas.microsoft.com/office/drawing/2014/main" id="{383628CA-30D5-43CC-B821-DE5FEBF11D4C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8" name="îṧliḑe">
              <a:extLst>
                <a:ext uri="{FF2B5EF4-FFF2-40B4-BE49-F238E27FC236}">
                  <a16:creationId xmlns:a16="http://schemas.microsoft.com/office/drawing/2014/main" id="{BDAA0A49-5C2B-4585-B4FE-70AAEB462777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9" name="ïśḷïḓè">
              <a:extLst>
                <a:ext uri="{FF2B5EF4-FFF2-40B4-BE49-F238E27FC236}">
                  <a16:creationId xmlns:a16="http://schemas.microsoft.com/office/drawing/2014/main" id="{AD0C72DE-256F-4C09-BA64-D4CA2C411624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0" name="ísliďè">
              <a:extLst>
                <a:ext uri="{FF2B5EF4-FFF2-40B4-BE49-F238E27FC236}">
                  <a16:creationId xmlns:a16="http://schemas.microsoft.com/office/drawing/2014/main" id="{2F837E10-14A9-4BA0-8340-06C31C10B5F7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1" name="ïsḷíḍé">
              <a:extLst>
                <a:ext uri="{FF2B5EF4-FFF2-40B4-BE49-F238E27FC236}">
                  <a16:creationId xmlns:a16="http://schemas.microsoft.com/office/drawing/2014/main" id="{79BB46E3-54D0-49A5-BF4A-474DCDFA6C6D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ïšlîḑê">
              <a:extLst>
                <a:ext uri="{FF2B5EF4-FFF2-40B4-BE49-F238E27FC236}">
                  <a16:creationId xmlns:a16="http://schemas.microsoft.com/office/drawing/2014/main" id="{B45F29C5-FF4F-451C-8EFC-19CCB72B3453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3" name="îṧḻîḓé">
              <a:extLst>
                <a:ext uri="{FF2B5EF4-FFF2-40B4-BE49-F238E27FC236}">
                  <a16:creationId xmlns:a16="http://schemas.microsoft.com/office/drawing/2014/main" id="{6BA7DE44-2DB8-42F6-9D02-34E75946BF3B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4" name="iśļîḋê">
              <a:extLst>
                <a:ext uri="{FF2B5EF4-FFF2-40B4-BE49-F238E27FC236}">
                  <a16:creationId xmlns:a16="http://schemas.microsoft.com/office/drawing/2014/main" id="{E8DE8974-BEEA-4844-8ABB-31BBA3358808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155" name="直接连接符 154">
            <a:extLst>
              <a:ext uri="{FF2B5EF4-FFF2-40B4-BE49-F238E27FC236}">
                <a16:creationId xmlns:a16="http://schemas.microsoft.com/office/drawing/2014/main" id="{7647F5A0-2273-4B62-8226-E315415F2120}"/>
              </a:ext>
            </a:extLst>
          </p:cNvPr>
          <p:cNvCxnSpPr/>
          <p:nvPr userDrawn="1"/>
        </p:nvCxnSpPr>
        <p:spPr>
          <a:xfrm>
            <a:off x="1055688" y="1034980"/>
            <a:ext cx="10052913" cy="0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 userDrawn="1"/>
        </p:nvCxnSpPr>
        <p:spPr>
          <a:xfrm flipH="1">
            <a:off x="4213924" y="498189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连接符 157"/>
          <p:cNvCxnSpPr/>
          <p:nvPr userDrawn="1"/>
        </p:nvCxnSpPr>
        <p:spPr>
          <a:xfrm flipH="1">
            <a:off x="6681133" y="498189"/>
            <a:ext cx="1485" cy="516204"/>
          </a:xfrm>
          <a:prstGeom prst="line">
            <a:avLst/>
          </a:prstGeom>
          <a:ln>
            <a:solidFill>
              <a:srgbClr val="992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964206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95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A3D2CC-5FDD-45C5-8BCF-2DB8386CF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0920AA-F104-4397-AAFD-F83B6932F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38374D-746D-495F-B32B-C12C2A181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1B4E15F-4BC1-47DB-8DC2-7970B092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97D669-DE05-4FDD-B341-AF0A9EAC6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473BC9-E8D4-413A-B1A3-0937BE46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560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5F0C66C-A28A-484B-9533-F6B0B19C7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DA04249-DDDE-44B9-A94A-E71E1861B4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C6F9C8F-84CD-4DA8-9692-1FB6DF0827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4C3AF9-AE84-409A-9290-C52C92900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CCA014-5392-4210-93C7-FB71E1A21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60E37E2-F009-42E7-A599-9918B8F3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6264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7890A0-70DA-4317-8391-8A2D63026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E54E0B-EF6A-4E34-913F-D99710E9A2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477332-547C-44E8-9255-EF938B8D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E5D4DA-BA8D-4C7B-B071-6F7785252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95224D-AD02-4BEC-93FE-DB86010CC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5923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CEABD4E-95C5-4A9C-94F2-F48A76EDF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B2240E-9FB3-482E-9298-CD52002C5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91FA10-ABA8-4DEF-BBA2-F65344630D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E3411-E0AE-4FCC-8C86-9EE6B416C77C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C47ECEF-20AE-4C62-A317-BE96181E8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63F508-7377-4D39-8647-1A69EBB63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E7C40-A64D-41A3-9025-CF415EBFF88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6" name="矩形 175">
            <a:extLst>
              <a:ext uri="{FF2B5EF4-FFF2-40B4-BE49-F238E27FC236}">
                <a16:creationId xmlns:a16="http://schemas.microsoft.com/office/drawing/2014/main" id="{2ED197E2-00C6-418F-BD73-5E38E27304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55600" sx="101000" sy="101000" algn="ctr" rotWithShape="0">
              <a:schemeClr val="tx1">
                <a:lumMod val="85000"/>
                <a:lumOff val="15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ea typeface="冬青黑体简体中文 W3"/>
              <a:cs typeface="+mn-cs"/>
            </a:endParaRPr>
          </a:p>
        </p:txBody>
      </p:sp>
      <p:sp>
        <p:nvSpPr>
          <p:cNvPr id="177" name="标题 1">
            <a:extLst>
              <a:ext uri="{FF2B5EF4-FFF2-40B4-BE49-F238E27FC236}">
                <a16:creationId xmlns:a16="http://schemas.microsoft.com/office/drawing/2014/main" id="{94853323-0845-4CA8-9061-F04CB6D6886C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0354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80" r:id="rId3"/>
    <p:sldLayoutId id="2147483681" r:id="rId4"/>
    <p:sldLayoutId id="2147483678" r:id="rId5"/>
    <p:sldLayoutId id="2147483679" r:id="rId6"/>
    <p:sldLayoutId id="2147483656" r:id="rId7"/>
    <p:sldLayoutId id="2147483657" r:id="rId8"/>
    <p:sldLayoutId id="2147483658" r:id="rId9"/>
    <p:sldLayoutId id="2147483659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69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8711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64">
          <p15:clr>
            <a:srgbClr val="F26B43"/>
          </p15:clr>
        </p15:guide>
        <p15:guide id="2" pos="3840">
          <p15:clr>
            <a:srgbClr val="F26B43"/>
          </p15:clr>
        </p15:guide>
        <p15:guide id="3" pos="192">
          <p15:clr>
            <a:srgbClr val="F26B43"/>
          </p15:clr>
        </p15:guide>
        <p15:guide id="4" pos="7488">
          <p15:clr>
            <a:srgbClr val="F26B43"/>
          </p15:clr>
        </p15:guide>
        <p15:guide id="5" orient="horz" pos="432">
          <p15:clr>
            <a:srgbClr val="F26B43"/>
          </p15:clr>
        </p15:guide>
        <p15:guide id="6" orient="horz" pos="472">
          <p15:clr>
            <a:srgbClr val="F26B43"/>
          </p15:clr>
        </p15:guide>
        <p15:guide id="7" orient="horz" pos="4104">
          <p15:clr>
            <a:srgbClr val="F26B43"/>
          </p15:clr>
        </p15:guide>
        <p15:guide id="8" orient="horz" pos="40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1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2.mp4"/><Relationship Id="rId7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3.mid"/><Relationship Id="rId11" Type="http://schemas.openxmlformats.org/officeDocument/2006/relationships/image" Target="../media/image12.png"/><Relationship Id="rId5" Type="http://schemas.microsoft.com/office/2007/relationships/media" Target="../media/media3.mid"/><Relationship Id="rId10" Type="http://schemas.openxmlformats.org/officeDocument/2006/relationships/image" Target="../media/image11.png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5" Type="http://schemas.openxmlformats.org/officeDocument/2006/relationships/hyperlink" Target="https://github.com/moutine/AppAndWear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E7CAA43-7A87-4C99-AEF3-CF2BA475198F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46071" y="390089"/>
            <a:ext cx="3182816" cy="734116"/>
            <a:chOff x="2035175" y="2493963"/>
            <a:chExt cx="8121650" cy="1873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0" name="iṡľïḑê">
              <a:extLst>
                <a:ext uri="{FF2B5EF4-FFF2-40B4-BE49-F238E27FC236}">
                  <a16:creationId xmlns:a16="http://schemas.microsoft.com/office/drawing/2014/main" id="{1D34A561-8B6F-4011-836E-026A9C99CA7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" name="íṩ1iḓê">
              <a:extLst>
                <a:ext uri="{FF2B5EF4-FFF2-40B4-BE49-F238E27FC236}">
                  <a16:creationId xmlns:a16="http://schemas.microsoft.com/office/drawing/2014/main" id="{D9A4EBF2-A345-4299-A3A6-42ACD6FE1777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" name="î$ľîḑè">
              <a:extLst>
                <a:ext uri="{FF2B5EF4-FFF2-40B4-BE49-F238E27FC236}">
                  <a16:creationId xmlns:a16="http://schemas.microsoft.com/office/drawing/2014/main" id="{5BB71195-11BE-4A04-BEB1-A3CAC848D5C7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" name="isḷiďè">
              <a:extLst>
                <a:ext uri="{FF2B5EF4-FFF2-40B4-BE49-F238E27FC236}">
                  <a16:creationId xmlns:a16="http://schemas.microsoft.com/office/drawing/2014/main" id="{EF20364D-C866-484D-8E74-546FF5BDC5A3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" name="iśľíḋè">
              <a:extLst>
                <a:ext uri="{FF2B5EF4-FFF2-40B4-BE49-F238E27FC236}">
                  <a16:creationId xmlns:a16="http://schemas.microsoft.com/office/drawing/2014/main" id="{E7BAAAC7-C03D-437A-90C5-31731C93D19F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5" name="iṩḻiḋé">
              <a:extLst>
                <a:ext uri="{FF2B5EF4-FFF2-40B4-BE49-F238E27FC236}">
                  <a16:creationId xmlns:a16="http://schemas.microsoft.com/office/drawing/2014/main" id="{689DD2EF-B157-4FD3-B6AE-EBE2FD352ECC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6" name="îṥļïḓè">
              <a:extLst>
                <a:ext uri="{FF2B5EF4-FFF2-40B4-BE49-F238E27FC236}">
                  <a16:creationId xmlns:a16="http://schemas.microsoft.com/office/drawing/2014/main" id="{88D55A40-A8E3-4046-A7C0-510BA28603EA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7" name="ïṥliḍè">
              <a:extLst>
                <a:ext uri="{FF2B5EF4-FFF2-40B4-BE49-F238E27FC236}">
                  <a16:creationId xmlns:a16="http://schemas.microsoft.com/office/drawing/2014/main" id="{C7CF1AA4-177B-44F3-BAC1-681FD41B1617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8" name="iśḷíḓê">
              <a:extLst>
                <a:ext uri="{FF2B5EF4-FFF2-40B4-BE49-F238E27FC236}">
                  <a16:creationId xmlns:a16="http://schemas.microsoft.com/office/drawing/2014/main" id="{A810F46A-2087-4AEE-B79A-FC42226739CC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9" name="isļiḓe">
              <a:extLst>
                <a:ext uri="{FF2B5EF4-FFF2-40B4-BE49-F238E27FC236}">
                  <a16:creationId xmlns:a16="http://schemas.microsoft.com/office/drawing/2014/main" id="{2F6C9EB5-A306-4E1F-A523-82B9D7BC534C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0" name="îs1ïdè">
              <a:extLst>
                <a:ext uri="{FF2B5EF4-FFF2-40B4-BE49-F238E27FC236}">
                  <a16:creationId xmlns:a16="http://schemas.microsoft.com/office/drawing/2014/main" id="{B6114636-FDC5-4DD6-8886-70F4ED1FB861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1" name="iṡḻïďe">
              <a:extLst>
                <a:ext uri="{FF2B5EF4-FFF2-40B4-BE49-F238E27FC236}">
                  <a16:creationId xmlns:a16="http://schemas.microsoft.com/office/drawing/2014/main" id="{64D6C436-8498-4BAB-A649-EF9CE816B035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2" name="ï$ľídè">
              <a:extLst>
                <a:ext uri="{FF2B5EF4-FFF2-40B4-BE49-F238E27FC236}">
                  <a16:creationId xmlns:a16="http://schemas.microsoft.com/office/drawing/2014/main" id="{567B3587-7635-4D0A-846A-C2D64F0EF25B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3" name="isḻïḋê">
              <a:extLst>
                <a:ext uri="{FF2B5EF4-FFF2-40B4-BE49-F238E27FC236}">
                  <a16:creationId xmlns:a16="http://schemas.microsoft.com/office/drawing/2014/main" id="{9663FAFC-7E18-4573-A921-28D6D1D53716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4" name="îṧḷïde">
              <a:extLst>
                <a:ext uri="{FF2B5EF4-FFF2-40B4-BE49-F238E27FC236}">
                  <a16:creationId xmlns:a16="http://schemas.microsoft.com/office/drawing/2014/main" id="{3574D9EA-0727-4BB0-AE1D-2ACE6E6743A8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5" name="iṣḷíḍé">
              <a:extLst>
                <a:ext uri="{FF2B5EF4-FFF2-40B4-BE49-F238E27FC236}">
                  <a16:creationId xmlns:a16="http://schemas.microsoft.com/office/drawing/2014/main" id="{AB9FF00B-167E-41A0-811F-94E9CCC56F5E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6" name="isľïde">
              <a:extLst>
                <a:ext uri="{FF2B5EF4-FFF2-40B4-BE49-F238E27FC236}">
                  <a16:creationId xmlns:a16="http://schemas.microsoft.com/office/drawing/2014/main" id="{5C78164F-97AF-4EAD-9C35-BE9B657A1CBE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7" name="îślîḍé">
              <a:extLst>
                <a:ext uri="{FF2B5EF4-FFF2-40B4-BE49-F238E27FC236}">
                  <a16:creationId xmlns:a16="http://schemas.microsoft.com/office/drawing/2014/main" id="{2A57313B-C7AB-468F-80A7-D0258970F291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8" name="îŝḻiďé">
              <a:extLst>
                <a:ext uri="{FF2B5EF4-FFF2-40B4-BE49-F238E27FC236}">
                  <a16:creationId xmlns:a16="http://schemas.microsoft.com/office/drawing/2014/main" id="{13A9C5FD-80E8-41D2-B822-7C7AF53A0CF8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29" name="íṣḻiḋè">
              <a:extLst>
                <a:ext uri="{FF2B5EF4-FFF2-40B4-BE49-F238E27FC236}">
                  <a16:creationId xmlns:a16="http://schemas.microsoft.com/office/drawing/2014/main" id="{E938BF29-9AF9-46A8-B50D-3AF8F3E8135A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0" name="îSlîḓè">
              <a:extLst>
                <a:ext uri="{FF2B5EF4-FFF2-40B4-BE49-F238E27FC236}">
                  <a16:creationId xmlns:a16="http://schemas.microsoft.com/office/drawing/2014/main" id="{B96FBD7F-8F6B-4EFC-B9C3-FFAE779FACE1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1" name="iṩḷïdê">
              <a:extLst>
                <a:ext uri="{FF2B5EF4-FFF2-40B4-BE49-F238E27FC236}">
                  <a16:creationId xmlns:a16="http://schemas.microsoft.com/office/drawing/2014/main" id="{A4A7965A-380E-40D8-BDC9-2D25A173CD82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2" name="ïś1ïḍê">
              <a:extLst>
                <a:ext uri="{FF2B5EF4-FFF2-40B4-BE49-F238E27FC236}">
                  <a16:creationId xmlns:a16="http://schemas.microsoft.com/office/drawing/2014/main" id="{4396C915-6D42-4E4A-B3F6-8BDFC42EE41A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3" name="îşliḍè">
              <a:extLst>
                <a:ext uri="{FF2B5EF4-FFF2-40B4-BE49-F238E27FC236}">
                  <a16:creationId xmlns:a16="http://schemas.microsoft.com/office/drawing/2014/main" id="{ABDCBE6D-B872-491D-97C2-6AB74FC206A5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4" name="išḷidê">
              <a:extLst>
                <a:ext uri="{FF2B5EF4-FFF2-40B4-BE49-F238E27FC236}">
                  <a16:creationId xmlns:a16="http://schemas.microsoft.com/office/drawing/2014/main" id="{A73801E6-E89C-4D2D-8BD0-06E594C0E833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5" name="îSḻiḍe">
              <a:extLst>
                <a:ext uri="{FF2B5EF4-FFF2-40B4-BE49-F238E27FC236}">
                  <a16:creationId xmlns:a16="http://schemas.microsoft.com/office/drawing/2014/main" id="{62D05620-279C-4667-AC0F-E51DC5644A54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6" name="ïṧļïḍe">
              <a:extLst>
                <a:ext uri="{FF2B5EF4-FFF2-40B4-BE49-F238E27FC236}">
                  <a16:creationId xmlns:a16="http://schemas.microsoft.com/office/drawing/2014/main" id="{EED6EB28-E791-4AD4-B4D0-2394AB8EE68E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7" name="îŝļïḋé">
              <a:extLst>
                <a:ext uri="{FF2B5EF4-FFF2-40B4-BE49-F238E27FC236}">
                  <a16:creationId xmlns:a16="http://schemas.microsoft.com/office/drawing/2014/main" id="{F898F0AF-D922-42F3-AA22-9E3709876E85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8" name="îṡlïḍe">
              <a:extLst>
                <a:ext uri="{FF2B5EF4-FFF2-40B4-BE49-F238E27FC236}">
                  <a16:creationId xmlns:a16="http://schemas.microsoft.com/office/drawing/2014/main" id="{75CE5894-455F-4DA7-B40C-ACD94EA67907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39" name="ïśļïḑê">
              <a:extLst>
                <a:ext uri="{FF2B5EF4-FFF2-40B4-BE49-F238E27FC236}">
                  <a16:creationId xmlns:a16="http://schemas.microsoft.com/office/drawing/2014/main" id="{D633A5E8-A5C2-4B0B-A480-D58C4468AE43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0" name="îSľïde">
              <a:extLst>
                <a:ext uri="{FF2B5EF4-FFF2-40B4-BE49-F238E27FC236}">
                  <a16:creationId xmlns:a16="http://schemas.microsoft.com/office/drawing/2014/main" id="{A402306E-CAD3-4DB0-AF4E-997067554B60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1" name="iṧḻïdé">
              <a:extLst>
                <a:ext uri="{FF2B5EF4-FFF2-40B4-BE49-F238E27FC236}">
                  <a16:creationId xmlns:a16="http://schemas.microsoft.com/office/drawing/2014/main" id="{C1705A34-3DB6-437A-A1BB-8BD2B4CCA0CF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2" name="íŝļíḑé">
              <a:extLst>
                <a:ext uri="{FF2B5EF4-FFF2-40B4-BE49-F238E27FC236}">
                  <a16:creationId xmlns:a16="http://schemas.microsoft.com/office/drawing/2014/main" id="{A842F89E-D88D-4D8D-A9B3-868DBBC2D5C5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3" name="ï$ļiḑé">
              <a:extLst>
                <a:ext uri="{FF2B5EF4-FFF2-40B4-BE49-F238E27FC236}">
                  <a16:creationId xmlns:a16="http://schemas.microsoft.com/office/drawing/2014/main" id="{6DFEA774-122B-4DB8-9D71-4E32BE408BA9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4" name="îṧļïde">
              <a:extLst>
                <a:ext uri="{FF2B5EF4-FFF2-40B4-BE49-F238E27FC236}">
                  <a16:creationId xmlns:a16="http://schemas.microsoft.com/office/drawing/2014/main" id="{EB4C7614-7953-4AFE-A83B-59862BB2089B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5" name="íşlîḍè">
              <a:extLst>
                <a:ext uri="{FF2B5EF4-FFF2-40B4-BE49-F238E27FC236}">
                  <a16:creationId xmlns:a16="http://schemas.microsoft.com/office/drawing/2014/main" id="{A97EEFF7-0606-4EA3-83EB-A48D94B1A6C0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6" name="îŝļîďé">
              <a:extLst>
                <a:ext uri="{FF2B5EF4-FFF2-40B4-BE49-F238E27FC236}">
                  <a16:creationId xmlns:a16="http://schemas.microsoft.com/office/drawing/2014/main" id="{A4A7C46E-F536-466A-B4B2-5E8C98281567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7" name="îŝlîḑê">
              <a:extLst>
                <a:ext uri="{FF2B5EF4-FFF2-40B4-BE49-F238E27FC236}">
                  <a16:creationId xmlns:a16="http://schemas.microsoft.com/office/drawing/2014/main" id="{49689CD2-38A0-4A4A-92A2-C31D66A692BA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8" name="îṣḷïdè">
              <a:extLst>
                <a:ext uri="{FF2B5EF4-FFF2-40B4-BE49-F238E27FC236}">
                  <a16:creationId xmlns:a16="http://schemas.microsoft.com/office/drawing/2014/main" id="{10B2D671-5BBC-4583-8C52-9F694A501BB1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49" name="íśļîḍè">
              <a:extLst>
                <a:ext uri="{FF2B5EF4-FFF2-40B4-BE49-F238E27FC236}">
                  <a16:creationId xmlns:a16="http://schemas.microsoft.com/office/drawing/2014/main" id="{33DCAB73-131F-460A-A83F-6D9EC6AB510B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0" name="íśļïḍe">
              <a:extLst>
                <a:ext uri="{FF2B5EF4-FFF2-40B4-BE49-F238E27FC236}">
                  <a16:creationId xmlns:a16="http://schemas.microsoft.com/office/drawing/2014/main" id="{6EE01307-BAB0-4B5F-B416-FA63FD758A03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1" name="íŝliḓê">
              <a:extLst>
                <a:ext uri="{FF2B5EF4-FFF2-40B4-BE49-F238E27FC236}">
                  <a16:creationId xmlns:a16="http://schemas.microsoft.com/office/drawing/2014/main" id="{923BDF1A-1247-4031-818D-9692AF1E6F6A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2" name="iślïḓê">
              <a:extLst>
                <a:ext uri="{FF2B5EF4-FFF2-40B4-BE49-F238E27FC236}">
                  <a16:creationId xmlns:a16="http://schemas.microsoft.com/office/drawing/2014/main" id="{F97E2CE8-AC40-4FE1-AA20-1EED90D09B11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3" name="íSlïdè">
              <a:extLst>
                <a:ext uri="{FF2B5EF4-FFF2-40B4-BE49-F238E27FC236}">
                  <a16:creationId xmlns:a16="http://schemas.microsoft.com/office/drawing/2014/main" id="{03C3F821-5EFC-4E95-A1D3-B904589835EB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4" name="iṣḻïḍe">
              <a:extLst>
                <a:ext uri="{FF2B5EF4-FFF2-40B4-BE49-F238E27FC236}">
                  <a16:creationId xmlns:a16="http://schemas.microsoft.com/office/drawing/2014/main" id="{3A289843-3E7B-4D5F-A894-9E68DBBC6659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5" name="ïşľidé">
              <a:extLst>
                <a:ext uri="{FF2B5EF4-FFF2-40B4-BE49-F238E27FC236}">
                  <a16:creationId xmlns:a16="http://schemas.microsoft.com/office/drawing/2014/main" id="{8D972288-70D5-4D8F-8D7E-E2D0A4370FBE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6" name="ïṣliḋê">
              <a:extLst>
                <a:ext uri="{FF2B5EF4-FFF2-40B4-BE49-F238E27FC236}">
                  <a16:creationId xmlns:a16="http://schemas.microsoft.com/office/drawing/2014/main" id="{8125711D-7356-4AAF-B94F-629B7750AA06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7" name="îṩḻiḓê">
              <a:extLst>
                <a:ext uri="{FF2B5EF4-FFF2-40B4-BE49-F238E27FC236}">
                  <a16:creationId xmlns:a16="http://schemas.microsoft.com/office/drawing/2014/main" id="{54DD0477-266F-47D9-A1B3-654DC7549D43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8" name="iśļîḋè">
              <a:extLst>
                <a:ext uri="{FF2B5EF4-FFF2-40B4-BE49-F238E27FC236}">
                  <a16:creationId xmlns:a16="http://schemas.microsoft.com/office/drawing/2014/main" id="{9E0BD476-A2A9-44A8-AC1B-078CA232FCEA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59" name="iṣliḓê">
              <a:extLst>
                <a:ext uri="{FF2B5EF4-FFF2-40B4-BE49-F238E27FC236}">
                  <a16:creationId xmlns:a16="http://schemas.microsoft.com/office/drawing/2014/main" id="{D439D6E7-D246-441F-9B3B-344CBE90FC5A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0" name="íṡľiḍê">
              <a:extLst>
                <a:ext uri="{FF2B5EF4-FFF2-40B4-BE49-F238E27FC236}">
                  <a16:creationId xmlns:a16="http://schemas.microsoft.com/office/drawing/2014/main" id="{A0B73D91-CA21-4F41-8711-14F447B2B039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1" name="íšlîde">
              <a:extLst>
                <a:ext uri="{FF2B5EF4-FFF2-40B4-BE49-F238E27FC236}">
                  <a16:creationId xmlns:a16="http://schemas.microsoft.com/office/drawing/2014/main" id="{19C56E6E-7E66-4F9B-81F9-447BFCF8058C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2" name="îṡḷíḋé">
              <a:extLst>
                <a:ext uri="{FF2B5EF4-FFF2-40B4-BE49-F238E27FC236}">
                  <a16:creationId xmlns:a16="http://schemas.microsoft.com/office/drawing/2014/main" id="{AA26786A-33F6-4799-8124-2F3280A9056F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3" name="îsḻiḓe">
              <a:extLst>
                <a:ext uri="{FF2B5EF4-FFF2-40B4-BE49-F238E27FC236}">
                  <a16:creationId xmlns:a16="http://schemas.microsoft.com/office/drawing/2014/main" id="{0A9AF1F9-D4A7-42F5-8494-5894321E71A5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4" name="î$ļïdè">
              <a:extLst>
                <a:ext uri="{FF2B5EF4-FFF2-40B4-BE49-F238E27FC236}">
                  <a16:creationId xmlns:a16="http://schemas.microsoft.com/office/drawing/2014/main" id="{437FB684-A52D-4BD3-84B6-CD9514391BEE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5" name="îṧḷíḓê">
              <a:extLst>
                <a:ext uri="{FF2B5EF4-FFF2-40B4-BE49-F238E27FC236}">
                  <a16:creationId xmlns:a16="http://schemas.microsoft.com/office/drawing/2014/main" id="{8A30545F-54AC-4F16-B868-56852BBC950E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6" name="íṩ1iḑê">
              <a:extLst>
                <a:ext uri="{FF2B5EF4-FFF2-40B4-BE49-F238E27FC236}">
                  <a16:creationId xmlns:a16="http://schemas.microsoft.com/office/drawing/2014/main" id="{43D68ED0-6332-471C-868C-CA98F6C70A09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7" name="îṥlîdê">
              <a:extLst>
                <a:ext uri="{FF2B5EF4-FFF2-40B4-BE49-F238E27FC236}">
                  <a16:creationId xmlns:a16="http://schemas.microsoft.com/office/drawing/2014/main" id="{3E1B2E79-EF01-47F3-B15E-850567F50F93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8" name="îṧľîḑé">
              <a:extLst>
                <a:ext uri="{FF2B5EF4-FFF2-40B4-BE49-F238E27FC236}">
                  <a16:creationId xmlns:a16="http://schemas.microsoft.com/office/drawing/2014/main" id="{6B60D994-5928-48A3-A46F-F6503A674577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69" name="ï$ļíḑe">
              <a:extLst>
                <a:ext uri="{FF2B5EF4-FFF2-40B4-BE49-F238E27FC236}">
                  <a16:creationId xmlns:a16="http://schemas.microsoft.com/office/drawing/2014/main" id="{BC7C369F-10CE-413A-9D4A-791F350C3833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0" name="iṩḷïde">
              <a:extLst>
                <a:ext uri="{FF2B5EF4-FFF2-40B4-BE49-F238E27FC236}">
                  <a16:creationId xmlns:a16="http://schemas.microsoft.com/office/drawing/2014/main" id="{B33C4611-B3CF-4E8F-87B4-FF1DC73C49B4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1" name="í$ḷïďê">
              <a:extLst>
                <a:ext uri="{FF2B5EF4-FFF2-40B4-BE49-F238E27FC236}">
                  <a16:creationId xmlns:a16="http://schemas.microsoft.com/office/drawing/2014/main" id="{B4F39031-E537-434B-9059-F72AFF36592B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2" name="îśľïḑe">
              <a:extLst>
                <a:ext uri="{FF2B5EF4-FFF2-40B4-BE49-F238E27FC236}">
                  <a16:creationId xmlns:a16="http://schemas.microsoft.com/office/drawing/2014/main" id="{8BCCA550-19AE-4CC8-B1E4-BCA3C06F6346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3" name="ïSlîḍè">
              <a:extLst>
                <a:ext uri="{FF2B5EF4-FFF2-40B4-BE49-F238E27FC236}">
                  <a16:creationId xmlns:a16="http://schemas.microsoft.com/office/drawing/2014/main" id="{25006F89-AFE8-4E83-B129-B7047D9B8B5F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4" name="işliḍé">
              <a:extLst>
                <a:ext uri="{FF2B5EF4-FFF2-40B4-BE49-F238E27FC236}">
                  <a16:creationId xmlns:a16="http://schemas.microsoft.com/office/drawing/2014/main" id="{D5C5CB42-7BFA-4943-98AF-0835267487AF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5" name="ísḻïde">
              <a:extLst>
                <a:ext uri="{FF2B5EF4-FFF2-40B4-BE49-F238E27FC236}">
                  <a16:creationId xmlns:a16="http://schemas.microsoft.com/office/drawing/2014/main" id="{03BE8113-DB26-44ED-9D8F-2D35CD3BE1AE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6" name="iŝļiḋê">
              <a:extLst>
                <a:ext uri="{FF2B5EF4-FFF2-40B4-BE49-F238E27FC236}">
                  <a16:creationId xmlns:a16="http://schemas.microsoft.com/office/drawing/2014/main" id="{727E59AC-A853-4C97-BB87-810BB14B5822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7" name="iṧḷîdè">
              <a:extLst>
                <a:ext uri="{FF2B5EF4-FFF2-40B4-BE49-F238E27FC236}">
                  <a16:creationId xmlns:a16="http://schemas.microsoft.com/office/drawing/2014/main" id="{3F6D1332-0B69-4086-BC2B-135D94A9B720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8" name="isļíḍè">
              <a:extLst>
                <a:ext uri="{FF2B5EF4-FFF2-40B4-BE49-F238E27FC236}">
                  <a16:creationId xmlns:a16="http://schemas.microsoft.com/office/drawing/2014/main" id="{E494CB39-E3A9-4471-B974-A4BA997B31EB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79" name="ïṡ1íḓe">
              <a:extLst>
                <a:ext uri="{FF2B5EF4-FFF2-40B4-BE49-F238E27FC236}">
                  <a16:creationId xmlns:a16="http://schemas.microsoft.com/office/drawing/2014/main" id="{010784D3-717C-48EF-92E6-587281A8FC36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0" name="isḷiḑê">
              <a:extLst>
                <a:ext uri="{FF2B5EF4-FFF2-40B4-BE49-F238E27FC236}">
                  <a16:creationId xmlns:a16="http://schemas.microsoft.com/office/drawing/2014/main" id="{200F6CC8-A94E-4E5B-99E5-69DE3B24FC01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1" name="ïṥlíḓê">
              <a:extLst>
                <a:ext uri="{FF2B5EF4-FFF2-40B4-BE49-F238E27FC236}">
                  <a16:creationId xmlns:a16="http://schemas.microsoft.com/office/drawing/2014/main" id="{408CFCD2-6023-4A94-ADB4-A9B882ACC226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2" name="îṧḷíḍé">
              <a:extLst>
                <a:ext uri="{FF2B5EF4-FFF2-40B4-BE49-F238E27FC236}">
                  <a16:creationId xmlns:a16="http://schemas.microsoft.com/office/drawing/2014/main" id="{3B42A7DC-D6F6-429D-A033-85E534D59D89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3" name="îṩḻïďè">
              <a:extLst>
                <a:ext uri="{FF2B5EF4-FFF2-40B4-BE49-F238E27FC236}">
                  <a16:creationId xmlns:a16="http://schemas.microsoft.com/office/drawing/2014/main" id="{3B77DA33-D7D5-47D5-BC59-A3866C51109D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4" name="ïşļídé">
              <a:extLst>
                <a:ext uri="{FF2B5EF4-FFF2-40B4-BE49-F238E27FC236}">
                  <a16:creationId xmlns:a16="http://schemas.microsoft.com/office/drawing/2014/main" id="{B505E3FD-85CF-4C43-9745-5B0F066517FC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5" name="iṧḻíďe">
              <a:extLst>
                <a:ext uri="{FF2B5EF4-FFF2-40B4-BE49-F238E27FC236}">
                  <a16:creationId xmlns:a16="http://schemas.microsoft.com/office/drawing/2014/main" id="{49990EB1-189A-499F-BD08-B63F1049C047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6" name="ïSlïḓé">
              <a:extLst>
                <a:ext uri="{FF2B5EF4-FFF2-40B4-BE49-F238E27FC236}">
                  <a16:creationId xmlns:a16="http://schemas.microsoft.com/office/drawing/2014/main" id="{7CE34E5E-9DED-4B66-821E-5BD35DD580B7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7" name="išľîḑé">
              <a:extLst>
                <a:ext uri="{FF2B5EF4-FFF2-40B4-BE49-F238E27FC236}">
                  <a16:creationId xmlns:a16="http://schemas.microsoft.com/office/drawing/2014/main" id="{84EE8FCD-E9BB-4498-BAA4-82F9765BD94D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8" name="îṥḻîďè">
              <a:extLst>
                <a:ext uri="{FF2B5EF4-FFF2-40B4-BE49-F238E27FC236}">
                  <a16:creationId xmlns:a16="http://schemas.microsoft.com/office/drawing/2014/main" id="{2621DB0F-28C8-4973-8E8A-FC4D82C96778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89" name="i$líḋé">
              <a:extLst>
                <a:ext uri="{FF2B5EF4-FFF2-40B4-BE49-F238E27FC236}">
                  <a16:creationId xmlns:a16="http://schemas.microsoft.com/office/drawing/2014/main" id="{BC3DA261-9042-4BD0-BE51-32336BF57602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0" name="iṡľîḋê">
              <a:extLst>
                <a:ext uri="{FF2B5EF4-FFF2-40B4-BE49-F238E27FC236}">
                  <a16:creationId xmlns:a16="http://schemas.microsoft.com/office/drawing/2014/main" id="{AB009EE5-AB8A-4AE0-AC30-4134E7AD8855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1" name="ïśḷîḍè">
              <a:extLst>
                <a:ext uri="{FF2B5EF4-FFF2-40B4-BE49-F238E27FC236}">
                  <a16:creationId xmlns:a16="http://schemas.microsoft.com/office/drawing/2014/main" id="{A8191EB7-B3B5-4742-86BC-3E058D2E34DF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2" name="íṣļíḓe">
              <a:extLst>
                <a:ext uri="{FF2B5EF4-FFF2-40B4-BE49-F238E27FC236}">
                  <a16:creationId xmlns:a16="http://schemas.microsoft.com/office/drawing/2014/main" id="{6263E293-B656-4250-837F-1C543D656E00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3" name="ïslïḓé">
              <a:extLst>
                <a:ext uri="{FF2B5EF4-FFF2-40B4-BE49-F238E27FC236}">
                  <a16:creationId xmlns:a16="http://schemas.microsoft.com/office/drawing/2014/main" id="{F6B34AF1-B86C-4763-B2E5-E66E1750B689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4" name="ïṣḻîḋé">
              <a:extLst>
                <a:ext uri="{FF2B5EF4-FFF2-40B4-BE49-F238E27FC236}">
                  <a16:creationId xmlns:a16="http://schemas.microsoft.com/office/drawing/2014/main" id="{BDD92FF5-A72F-4BCD-A556-5501DCC0BB58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5" name="ïṥḷîḓè">
              <a:extLst>
                <a:ext uri="{FF2B5EF4-FFF2-40B4-BE49-F238E27FC236}">
                  <a16:creationId xmlns:a16="http://schemas.microsoft.com/office/drawing/2014/main" id="{E972B1AC-906E-4A1A-827C-2F0B7F55F4B5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6" name="iṥḷíďè">
              <a:extLst>
                <a:ext uri="{FF2B5EF4-FFF2-40B4-BE49-F238E27FC236}">
                  <a16:creationId xmlns:a16="http://schemas.microsoft.com/office/drawing/2014/main" id="{FBD1BCDC-1A62-4EC1-B6F9-A12B5D34115F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7" name="ïş1ídè">
              <a:extLst>
                <a:ext uri="{FF2B5EF4-FFF2-40B4-BE49-F238E27FC236}">
                  <a16:creationId xmlns:a16="http://schemas.microsoft.com/office/drawing/2014/main" id="{F483762B-14FE-43CF-9084-F5629718BD4A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8" name="îŝļiḑe">
              <a:extLst>
                <a:ext uri="{FF2B5EF4-FFF2-40B4-BE49-F238E27FC236}">
                  <a16:creationId xmlns:a16="http://schemas.microsoft.com/office/drawing/2014/main" id="{9B0B9154-A380-4368-BB4F-EDDF54B6DB86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99" name="í$ļïḓé">
              <a:extLst>
                <a:ext uri="{FF2B5EF4-FFF2-40B4-BE49-F238E27FC236}">
                  <a16:creationId xmlns:a16="http://schemas.microsoft.com/office/drawing/2014/main" id="{D96D5B5F-123C-458B-9BB9-9C3A0EA57DF9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0" name="i$1iďê">
              <a:extLst>
                <a:ext uri="{FF2B5EF4-FFF2-40B4-BE49-F238E27FC236}">
                  <a16:creationId xmlns:a16="http://schemas.microsoft.com/office/drawing/2014/main" id="{0F8E251A-764F-46DD-A2AF-CEEDC286FAC4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1" name="îšḷiḍe">
              <a:extLst>
                <a:ext uri="{FF2B5EF4-FFF2-40B4-BE49-F238E27FC236}">
                  <a16:creationId xmlns:a16="http://schemas.microsoft.com/office/drawing/2014/main" id="{BCF4FAA7-3029-465C-867F-4DA8F3D63F7C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2" name="íṥlïdê">
              <a:extLst>
                <a:ext uri="{FF2B5EF4-FFF2-40B4-BE49-F238E27FC236}">
                  <a16:creationId xmlns:a16="http://schemas.microsoft.com/office/drawing/2014/main" id="{1CFD5B42-B883-4E70-8A40-123583157676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3" name="íśľîďé">
              <a:extLst>
                <a:ext uri="{FF2B5EF4-FFF2-40B4-BE49-F238E27FC236}">
                  <a16:creationId xmlns:a16="http://schemas.microsoft.com/office/drawing/2014/main" id="{33F55314-5C4A-413E-9286-307386F2939A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4" name="iŝḻîdé">
              <a:extLst>
                <a:ext uri="{FF2B5EF4-FFF2-40B4-BE49-F238E27FC236}">
                  <a16:creationId xmlns:a16="http://schemas.microsoft.com/office/drawing/2014/main" id="{A21AF329-E238-44E6-AE88-C8867288C3C6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5" name="ïsḷiḍé">
              <a:extLst>
                <a:ext uri="{FF2B5EF4-FFF2-40B4-BE49-F238E27FC236}">
                  <a16:creationId xmlns:a16="http://schemas.microsoft.com/office/drawing/2014/main" id="{51C959C5-542A-44A4-8BAB-1584A67D06B9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6" name="íṧ1iďè">
              <a:extLst>
                <a:ext uri="{FF2B5EF4-FFF2-40B4-BE49-F238E27FC236}">
                  <a16:creationId xmlns:a16="http://schemas.microsoft.com/office/drawing/2014/main" id="{7BF8F61B-A887-4076-B3C7-DFA206873A03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7" name="îṩľíḓe">
              <a:extLst>
                <a:ext uri="{FF2B5EF4-FFF2-40B4-BE49-F238E27FC236}">
                  <a16:creationId xmlns:a16="http://schemas.microsoft.com/office/drawing/2014/main" id="{82A23B41-ED6C-4C11-983C-DD3AE78E87C5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8" name="ïṡ1ïḑé">
              <a:extLst>
                <a:ext uri="{FF2B5EF4-FFF2-40B4-BE49-F238E27FC236}">
                  <a16:creationId xmlns:a16="http://schemas.microsoft.com/office/drawing/2014/main" id="{2166A2E0-62A4-40FC-A3C7-305961801723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09" name="iṡlíďe">
              <a:extLst>
                <a:ext uri="{FF2B5EF4-FFF2-40B4-BE49-F238E27FC236}">
                  <a16:creationId xmlns:a16="http://schemas.microsoft.com/office/drawing/2014/main" id="{4E2DA0B2-C960-406F-A1A7-8C40D0FE2A54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0" name="ïšḷiḍè">
              <a:extLst>
                <a:ext uri="{FF2B5EF4-FFF2-40B4-BE49-F238E27FC236}">
                  <a16:creationId xmlns:a16="http://schemas.microsoft.com/office/drawing/2014/main" id="{B9A51847-373B-4842-9BB1-521F4FEBB8A4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1" name="í$1îḓè">
              <a:extLst>
                <a:ext uri="{FF2B5EF4-FFF2-40B4-BE49-F238E27FC236}">
                  <a16:creationId xmlns:a16="http://schemas.microsoft.com/office/drawing/2014/main" id="{64C4DD33-757E-4AAE-AF35-26C171E0D0A1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2" name="î$ľidé">
              <a:extLst>
                <a:ext uri="{FF2B5EF4-FFF2-40B4-BE49-F238E27FC236}">
                  <a16:creationId xmlns:a16="http://schemas.microsoft.com/office/drawing/2014/main" id="{40DE11D0-0865-488C-86C1-55D1FE4A13B2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3" name="išḻïďê">
              <a:extLst>
                <a:ext uri="{FF2B5EF4-FFF2-40B4-BE49-F238E27FC236}">
                  <a16:creationId xmlns:a16="http://schemas.microsoft.com/office/drawing/2014/main" id="{AC714861-C9A0-4609-9CE7-30A3D6BB08D4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4" name="îSļíďê">
              <a:extLst>
                <a:ext uri="{FF2B5EF4-FFF2-40B4-BE49-F238E27FC236}">
                  <a16:creationId xmlns:a16="http://schemas.microsoft.com/office/drawing/2014/main" id="{C78F05B6-D841-414A-9C7A-D36A704E6496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5" name="íṧḻiḋe">
              <a:extLst>
                <a:ext uri="{FF2B5EF4-FFF2-40B4-BE49-F238E27FC236}">
                  <a16:creationId xmlns:a16="http://schemas.microsoft.com/office/drawing/2014/main" id="{45DEBD76-DD13-4EEA-AA40-F9AA26493382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6" name="îṡ1iďé">
              <a:extLst>
                <a:ext uri="{FF2B5EF4-FFF2-40B4-BE49-F238E27FC236}">
                  <a16:creationId xmlns:a16="http://schemas.microsoft.com/office/drawing/2014/main" id="{55B9EE34-4470-4AE8-A45E-8BA14042055B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7" name="ï$ḷïdè">
              <a:extLst>
                <a:ext uri="{FF2B5EF4-FFF2-40B4-BE49-F238E27FC236}">
                  <a16:creationId xmlns:a16="http://schemas.microsoft.com/office/drawing/2014/main" id="{5C21C7F1-9EB1-451F-B650-0E3113817816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8" name="işlîḋê">
              <a:extLst>
                <a:ext uri="{FF2B5EF4-FFF2-40B4-BE49-F238E27FC236}">
                  <a16:creationId xmlns:a16="http://schemas.microsoft.com/office/drawing/2014/main" id="{DB46C420-77E6-4B16-9EC0-7F1C13DEA62A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19" name="işḻïḑè">
              <a:extLst>
                <a:ext uri="{FF2B5EF4-FFF2-40B4-BE49-F238E27FC236}">
                  <a16:creationId xmlns:a16="http://schemas.microsoft.com/office/drawing/2014/main" id="{554AAED4-FDDA-4072-A211-A24C614B73E2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0" name="ïslidê">
              <a:extLst>
                <a:ext uri="{FF2B5EF4-FFF2-40B4-BE49-F238E27FC236}">
                  <a16:creationId xmlns:a16="http://schemas.microsoft.com/office/drawing/2014/main" id="{8494EE97-27CB-446B-B440-72A364D80CB9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1" name="íṣḻíḑê">
              <a:extLst>
                <a:ext uri="{FF2B5EF4-FFF2-40B4-BE49-F238E27FC236}">
                  <a16:creationId xmlns:a16="http://schemas.microsoft.com/office/drawing/2014/main" id="{721463A9-8F1B-48B4-9EA5-30D1978ED389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2" name="ísḻídé">
              <a:extLst>
                <a:ext uri="{FF2B5EF4-FFF2-40B4-BE49-F238E27FC236}">
                  <a16:creationId xmlns:a16="http://schemas.microsoft.com/office/drawing/2014/main" id="{CFA908AF-6CB0-4506-AD86-DC34FF258A97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3" name="iṧḻide">
              <a:extLst>
                <a:ext uri="{FF2B5EF4-FFF2-40B4-BE49-F238E27FC236}">
                  <a16:creationId xmlns:a16="http://schemas.microsoft.com/office/drawing/2014/main" id="{A9B305F9-A282-43C9-878C-6BC701B6EC9A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4" name="îṧļïďe">
              <a:extLst>
                <a:ext uri="{FF2B5EF4-FFF2-40B4-BE49-F238E27FC236}">
                  <a16:creationId xmlns:a16="http://schemas.microsoft.com/office/drawing/2014/main" id="{B2FA1BC1-B0FC-4D85-9F70-E4BF08442779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5" name="iṣḷîḋê">
              <a:extLst>
                <a:ext uri="{FF2B5EF4-FFF2-40B4-BE49-F238E27FC236}">
                  <a16:creationId xmlns:a16="http://schemas.microsoft.com/office/drawing/2014/main" id="{B017932D-E63B-4603-AC5C-61AF06B1ABF1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6" name="íŝ1ïḍè">
              <a:extLst>
                <a:ext uri="{FF2B5EF4-FFF2-40B4-BE49-F238E27FC236}">
                  <a16:creationId xmlns:a16="http://schemas.microsoft.com/office/drawing/2014/main" id="{FBCAA73B-AD09-4531-A83D-057FA39E504F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7" name="íŝlîḋe">
              <a:extLst>
                <a:ext uri="{FF2B5EF4-FFF2-40B4-BE49-F238E27FC236}">
                  <a16:creationId xmlns:a16="http://schemas.microsoft.com/office/drawing/2014/main" id="{14D6A536-8298-4C92-819C-1DFB5E03DC69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8" name="iŝḻiďê">
              <a:extLst>
                <a:ext uri="{FF2B5EF4-FFF2-40B4-BE49-F238E27FC236}">
                  <a16:creationId xmlns:a16="http://schemas.microsoft.com/office/drawing/2014/main" id="{C36771F1-C16F-41B9-9B46-3BCA6DE405EB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29" name="îṥḻiḍè">
              <a:extLst>
                <a:ext uri="{FF2B5EF4-FFF2-40B4-BE49-F238E27FC236}">
                  <a16:creationId xmlns:a16="http://schemas.microsoft.com/office/drawing/2014/main" id="{AA773D05-8BC2-4071-8388-22218A5C3F7C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0" name="íṩḷîḋe">
              <a:extLst>
                <a:ext uri="{FF2B5EF4-FFF2-40B4-BE49-F238E27FC236}">
                  <a16:creationId xmlns:a16="http://schemas.microsoft.com/office/drawing/2014/main" id="{16F05F34-9737-4A81-BFB1-78729D6118E7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1" name="iṧḻiḋè">
              <a:extLst>
                <a:ext uri="{FF2B5EF4-FFF2-40B4-BE49-F238E27FC236}">
                  <a16:creationId xmlns:a16="http://schemas.microsoft.com/office/drawing/2014/main" id="{EF40A122-E760-48C6-B640-FD17E1844128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2" name="î$ľíḓè">
              <a:extLst>
                <a:ext uri="{FF2B5EF4-FFF2-40B4-BE49-F238E27FC236}">
                  <a16:creationId xmlns:a16="http://schemas.microsoft.com/office/drawing/2014/main" id="{9474268F-CB40-4FF5-83CF-8A1E9020AABE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3" name="ïsľíďe">
              <a:extLst>
                <a:ext uri="{FF2B5EF4-FFF2-40B4-BE49-F238E27FC236}">
                  <a16:creationId xmlns:a16="http://schemas.microsoft.com/office/drawing/2014/main" id="{C4144588-4C81-4C74-99BA-440E00EF16AB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4" name="íšḷïdé">
              <a:extLst>
                <a:ext uri="{FF2B5EF4-FFF2-40B4-BE49-F238E27FC236}">
                  <a16:creationId xmlns:a16="http://schemas.microsoft.com/office/drawing/2014/main" id="{B867CC4F-4A22-4C04-B91F-9B781493E385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5" name="ïslîḍê">
              <a:extLst>
                <a:ext uri="{FF2B5EF4-FFF2-40B4-BE49-F238E27FC236}">
                  <a16:creationId xmlns:a16="http://schemas.microsoft.com/office/drawing/2014/main" id="{0358A171-8FED-4BC9-900B-3B20160C4F70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6" name="îŝľíḍè">
              <a:extLst>
                <a:ext uri="{FF2B5EF4-FFF2-40B4-BE49-F238E27FC236}">
                  <a16:creationId xmlns:a16="http://schemas.microsoft.com/office/drawing/2014/main" id="{AB8A7EE5-A759-46B2-B62F-0D1AD44C4753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7" name="íşľîḑé">
              <a:extLst>
                <a:ext uri="{FF2B5EF4-FFF2-40B4-BE49-F238E27FC236}">
                  <a16:creationId xmlns:a16="http://schemas.microsoft.com/office/drawing/2014/main" id="{2F94DFCA-7687-4EE1-865C-ED1BB0D9CD81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8" name="íSḷîḍè">
              <a:extLst>
                <a:ext uri="{FF2B5EF4-FFF2-40B4-BE49-F238E27FC236}">
                  <a16:creationId xmlns:a16="http://schemas.microsoft.com/office/drawing/2014/main" id="{3331099C-8E8C-4061-A606-42A5E1AA1BD9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39" name="ïşļîḍè">
              <a:extLst>
                <a:ext uri="{FF2B5EF4-FFF2-40B4-BE49-F238E27FC236}">
                  <a16:creationId xmlns:a16="http://schemas.microsoft.com/office/drawing/2014/main" id="{8A46B865-583C-4D94-AF0E-BDEBE7C882FE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0" name="ísḷiḋe">
              <a:extLst>
                <a:ext uri="{FF2B5EF4-FFF2-40B4-BE49-F238E27FC236}">
                  <a16:creationId xmlns:a16="http://schemas.microsoft.com/office/drawing/2014/main" id="{2765E0E6-4DC3-4AC4-A700-2536E04CE282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1" name="išḷîḓe">
              <a:extLst>
                <a:ext uri="{FF2B5EF4-FFF2-40B4-BE49-F238E27FC236}">
                  <a16:creationId xmlns:a16="http://schemas.microsoft.com/office/drawing/2014/main" id="{B8059D50-7E4A-4FC0-B8A7-9E88807BACA9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2" name="ïṩļidê">
              <a:extLst>
                <a:ext uri="{FF2B5EF4-FFF2-40B4-BE49-F238E27FC236}">
                  <a16:creationId xmlns:a16="http://schemas.microsoft.com/office/drawing/2014/main" id="{8639F10C-00E3-4463-B81D-237C457DFFE3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3" name="îṧliḑe">
              <a:extLst>
                <a:ext uri="{FF2B5EF4-FFF2-40B4-BE49-F238E27FC236}">
                  <a16:creationId xmlns:a16="http://schemas.microsoft.com/office/drawing/2014/main" id="{E6C9CBCE-9E35-43E6-BD67-545B5CD2584E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4" name="ïśḷïḓè">
              <a:extLst>
                <a:ext uri="{FF2B5EF4-FFF2-40B4-BE49-F238E27FC236}">
                  <a16:creationId xmlns:a16="http://schemas.microsoft.com/office/drawing/2014/main" id="{F45696ED-B237-48BD-8DE6-AC31678A7450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5" name="ísliďè">
              <a:extLst>
                <a:ext uri="{FF2B5EF4-FFF2-40B4-BE49-F238E27FC236}">
                  <a16:creationId xmlns:a16="http://schemas.microsoft.com/office/drawing/2014/main" id="{83BD11A3-EE62-4F8F-9482-F0056485EB89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6" name="ïsḷíḍé">
              <a:extLst>
                <a:ext uri="{FF2B5EF4-FFF2-40B4-BE49-F238E27FC236}">
                  <a16:creationId xmlns:a16="http://schemas.microsoft.com/office/drawing/2014/main" id="{FF68FEB3-6D3B-4EF0-A481-024F83D76534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7" name="ïšlîḑê">
              <a:extLst>
                <a:ext uri="{FF2B5EF4-FFF2-40B4-BE49-F238E27FC236}">
                  <a16:creationId xmlns:a16="http://schemas.microsoft.com/office/drawing/2014/main" id="{5835D47F-40B1-4A98-9F33-EABCF90DD7CC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8" name="îṧḻîḓé">
              <a:extLst>
                <a:ext uri="{FF2B5EF4-FFF2-40B4-BE49-F238E27FC236}">
                  <a16:creationId xmlns:a16="http://schemas.microsoft.com/office/drawing/2014/main" id="{FA5E7EB7-F93C-41F9-A037-2634ECF9EEF6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  <p:sp>
          <p:nvSpPr>
            <p:cNvPr id="149" name="iśļîḋê">
              <a:extLst>
                <a:ext uri="{FF2B5EF4-FFF2-40B4-BE49-F238E27FC236}">
                  <a16:creationId xmlns:a16="http://schemas.microsoft.com/office/drawing/2014/main" id="{BCB488CD-792E-41FB-8F43-167C74C8BB3E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cs typeface="+mn-ea"/>
                <a:sym typeface="+mn-lt"/>
              </a:endParaRPr>
            </a:p>
          </p:txBody>
        </p:sp>
      </p:grpSp>
      <p:sp>
        <p:nvSpPr>
          <p:cNvPr id="151" name="矩形: 圆角 277">
            <a:extLst>
              <a:ext uri="{FF2B5EF4-FFF2-40B4-BE49-F238E27FC236}">
                <a16:creationId xmlns:a16="http://schemas.microsoft.com/office/drawing/2014/main" id="{2AAEEF5F-C630-4B14-8169-27DC23FABB1C}"/>
              </a:ext>
            </a:extLst>
          </p:cNvPr>
          <p:cNvSpPr/>
          <p:nvPr/>
        </p:nvSpPr>
        <p:spPr>
          <a:xfrm>
            <a:off x="0" y="1791235"/>
            <a:ext cx="12192000" cy="2929146"/>
          </a:xfrm>
          <a:prstGeom prst="rect">
            <a:avLst/>
          </a:prstGeom>
          <a:solidFill>
            <a:srgbClr val="982676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52" name="Picture 2" descr="C:\Users\Administrator\Desktop\NJUST答辩模板\院徽.png院徽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969059" y="285834"/>
            <a:ext cx="3732224" cy="8886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文本框 152">
            <a:extLst>
              <a:ext uri="{FF2B5EF4-FFF2-40B4-BE49-F238E27FC236}">
                <a16:creationId xmlns:a16="http://schemas.microsoft.com/office/drawing/2014/main" id="{963F0374-D1E6-4BE0-848E-637D9088CE6E}"/>
              </a:ext>
            </a:extLst>
          </p:cNvPr>
          <p:cNvSpPr txBox="1"/>
          <p:nvPr/>
        </p:nvSpPr>
        <p:spPr>
          <a:xfrm>
            <a:off x="468334" y="2268410"/>
            <a:ext cx="1147704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spc="130" dirty="0" smtClean="0">
                <a:solidFill>
                  <a:schemeClr val="bg1"/>
                </a:solidFill>
                <a:cs typeface="+mn-ea"/>
                <a:sym typeface="+mn-lt"/>
              </a:rPr>
              <a:t>基于智能手环运动状态的音乐生成系统</a:t>
            </a:r>
            <a:endParaRPr kumimoji="0" lang="zh-CN" altLang="en-US" sz="4800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54" name="组合 153">
            <a:extLst>
              <a:ext uri="{FF2B5EF4-FFF2-40B4-BE49-F238E27FC236}">
                <a16:creationId xmlns:a16="http://schemas.microsoft.com/office/drawing/2014/main" id="{65B85ACB-21A5-474D-A176-13A7749029A7}"/>
              </a:ext>
            </a:extLst>
          </p:cNvPr>
          <p:cNvGrpSpPr/>
          <p:nvPr/>
        </p:nvGrpSpPr>
        <p:grpSpPr>
          <a:xfrm>
            <a:off x="3635925" y="625159"/>
            <a:ext cx="234950" cy="234950"/>
            <a:chOff x="6553835" y="4312920"/>
            <a:chExt cx="193040" cy="19304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cxnSp>
          <p:nvCxnSpPr>
            <p:cNvPr id="155" name="直接连接符 154">
              <a:extLst>
                <a:ext uri="{FF2B5EF4-FFF2-40B4-BE49-F238E27FC236}">
                  <a16:creationId xmlns:a16="http://schemas.microsoft.com/office/drawing/2014/main" id="{8E578B14-1EDC-4F72-AC64-B0661DB7D10E}"/>
                </a:ext>
              </a:extLst>
            </p:cNvPr>
            <p:cNvCxnSpPr/>
            <p:nvPr/>
          </p:nvCxnSpPr>
          <p:spPr>
            <a:xfrm>
              <a:off x="6553835" y="4312920"/>
              <a:ext cx="193040" cy="193040"/>
            </a:xfrm>
            <a:prstGeom prst="line">
              <a:avLst/>
            </a:prstGeom>
            <a:ln w="25400">
              <a:solidFill>
                <a:srgbClr val="9926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>
              <a:extLst>
                <a:ext uri="{FF2B5EF4-FFF2-40B4-BE49-F238E27FC236}">
                  <a16:creationId xmlns:a16="http://schemas.microsoft.com/office/drawing/2014/main" id="{7B5520D0-95DD-46C1-B5FC-B69DEAF889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835" y="4312920"/>
              <a:ext cx="193040" cy="193040"/>
            </a:xfrm>
            <a:prstGeom prst="line">
              <a:avLst/>
            </a:prstGeom>
            <a:ln w="25400">
              <a:solidFill>
                <a:srgbClr val="9926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: 圆角 14">
            <a:extLst>
              <a:ext uri="{FF2B5EF4-FFF2-40B4-BE49-F238E27FC236}">
                <a16:creationId xmlns:a16="http://schemas.microsoft.com/office/drawing/2014/main" id="{66480C78-2EA8-4E42-80FD-2C5BF0DA2C43}"/>
              </a:ext>
            </a:extLst>
          </p:cNvPr>
          <p:cNvSpPr/>
          <p:nvPr/>
        </p:nvSpPr>
        <p:spPr>
          <a:xfrm>
            <a:off x="6160697" y="5337097"/>
            <a:ext cx="2630878" cy="666882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汇报</a:t>
            </a:r>
            <a:r>
              <a:rPr lang="zh-CN" altLang="en-US" sz="2400" dirty="0" smtClean="0">
                <a:solidFill>
                  <a:srgbClr val="FFFFFF"/>
                </a:solidFill>
                <a:cs typeface="+mn-ea"/>
                <a:sym typeface="+mn-lt"/>
              </a:rPr>
              <a:t>人：</a:t>
            </a:r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陈诗佳</a:t>
            </a:r>
            <a:endParaRPr kumimoji="0" lang="zh-CN" altLang="en-US" sz="240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963F0374-D1E6-4BE0-848E-637D9088CE6E}"/>
              </a:ext>
            </a:extLst>
          </p:cNvPr>
          <p:cNvSpPr txBox="1"/>
          <p:nvPr/>
        </p:nvSpPr>
        <p:spPr>
          <a:xfrm>
            <a:off x="423852" y="3241061"/>
            <a:ext cx="11477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spc="130" dirty="0" smtClean="0">
                <a:solidFill>
                  <a:schemeClr val="bg1"/>
                </a:solidFill>
                <a:cs typeface="+mn-ea"/>
                <a:sym typeface="+mn-lt"/>
              </a:rPr>
              <a:t>程序检查</a:t>
            </a:r>
            <a:endParaRPr kumimoji="0" lang="zh-CN" altLang="en-US" sz="5400" i="0" u="none" strike="noStrike" kern="1200" cap="none" spc="13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60" name="矩形: 圆角 14">
            <a:extLst>
              <a:ext uri="{FF2B5EF4-FFF2-40B4-BE49-F238E27FC236}">
                <a16:creationId xmlns:a16="http://schemas.microsoft.com/office/drawing/2014/main" id="{66480C78-2EA8-4E42-80FD-2C5BF0DA2C43}"/>
              </a:ext>
            </a:extLst>
          </p:cNvPr>
          <p:cNvSpPr/>
          <p:nvPr/>
        </p:nvSpPr>
        <p:spPr>
          <a:xfrm>
            <a:off x="9270019" y="5337097"/>
            <a:ext cx="2630878" cy="666882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zh-CN" altLang="en-US" sz="2400" dirty="0">
                <a:solidFill>
                  <a:srgbClr val="FFFFFF"/>
                </a:solidFill>
                <a:cs typeface="+mn-ea"/>
                <a:sym typeface="+mn-lt"/>
              </a:rPr>
              <a:t>指导老师：孔慧</a:t>
            </a:r>
          </a:p>
        </p:txBody>
      </p:sp>
    </p:spTree>
    <p:extLst>
      <p:ext uri="{BB962C8B-B14F-4D97-AF65-F5344CB8AC3E}">
        <p14:creationId xmlns:p14="http://schemas.microsoft.com/office/powerpoint/2010/main" val="3310324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470" y="0"/>
            <a:ext cx="9551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24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126" y="558614"/>
            <a:ext cx="9015650" cy="6473557"/>
          </a:xfrm>
          <a:prstGeom prst="rect">
            <a:avLst/>
          </a:prstGeom>
        </p:spPr>
      </p:pic>
      <p:sp>
        <p:nvSpPr>
          <p:cNvPr id="5" name="下箭头 4"/>
          <p:cNvSpPr/>
          <p:nvPr/>
        </p:nvSpPr>
        <p:spPr>
          <a:xfrm>
            <a:off x="2483342" y="2629679"/>
            <a:ext cx="362074" cy="936862"/>
          </a:xfrm>
          <a:prstGeom prst="downArrow">
            <a:avLst/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739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00" y="558000"/>
            <a:ext cx="9014595" cy="6472800"/>
          </a:xfrm>
          <a:prstGeom prst="rect">
            <a:avLst/>
          </a:prstGeom>
        </p:spPr>
      </p:pic>
      <p:sp>
        <p:nvSpPr>
          <p:cNvPr id="5" name="直角上箭头 4"/>
          <p:cNvSpPr/>
          <p:nvPr/>
        </p:nvSpPr>
        <p:spPr>
          <a:xfrm>
            <a:off x="4018084" y="2624943"/>
            <a:ext cx="1947817" cy="883920"/>
          </a:xfrm>
          <a:prstGeom prst="bentUpArrow">
            <a:avLst/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直角上箭头 5"/>
          <p:cNvSpPr/>
          <p:nvPr/>
        </p:nvSpPr>
        <p:spPr>
          <a:xfrm flipV="1">
            <a:off x="6577083" y="2518263"/>
            <a:ext cx="1244436" cy="1097280"/>
          </a:xfrm>
          <a:prstGeom prst="bentUpArrow">
            <a:avLst>
              <a:gd name="adj1" fmla="val 20370"/>
              <a:gd name="adj2" fmla="val 20833"/>
              <a:gd name="adj3" fmla="val 26852"/>
            </a:avLst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下箭头 6"/>
          <p:cNvSpPr/>
          <p:nvPr/>
        </p:nvSpPr>
        <p:spPr>
          <a:xfrm>
            <a:off x="9601873" y="2518263"/>
            <a:ext cx="447040" cy="1127760"/>
          </a:xfrm>
          <a:prstGeom prst="downArrow">
            <a:avLst>
              <a:gd name="adj1" fmla="val 50000"/>
              <a:gd name="adj2" fmla="val 72500"/>
            </a:avLst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680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200" y="558000"/>
            <a:ext cx="9014595" cy="6472800"/>
          </a:xfrm>
          <a:prstGeom prst="rect">
            <a:avLst/>
          </a:prstGeom>
        </p:spPr>
      </p:pic>
      <p:sp>
        <p:nvSpPr>
          <p:cNvPr id="3" name="直角上箭头 2"/>
          <p:cNvSpPr/>
          <p:nvPr/>
        </p:nvSpPr>
        <p:spPr>
          <a:xfrm flipH="1">
            <a:off x="5868383" y="4358605"/>
            <a:ext cx="1574800" cy="1127760"/>
          </a:xfrm>
          <a:prstGeom prst="bentUpArrow">
            <a:avLst>
              <a:gd name="adj1" fmla="val 18519"/>
              <a:gd name="adj2" fmla="val 19444"/>
              <a:gd name="adj3" fmla="val 25926"/>
            </a:avLst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左箭头 3"/>
          <p:cNvSpPr/>
          <p:nvPr/>
        </p:nvSpPr>
        <p:spPr>
          <a:xfrm>
            <a:off x="4427033" y="3794400"/>
            <a:ext cx="1441349" cy="416560"/>
          </a:xfrm>
          <a:prstGeom prst="leftArrow">
            <a:avLst/>
          </a:prstGeom>
          <a:solidFill>
            <a:srgbClr val="992677">
              <a:alpha val="8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403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rver-Record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03972" y="1103971"/>
            <a:ext cx="6155473" cy="3462454"/>
          </a:xfrm>
          <a:prstGeom prst="rect">
            <a:avLst/>
          </a:prstGeom>
        </p:spPr>
      </p:pic>
      <p:pic>
        <p:nvPicPr>
          <p:cNvPr id="5" name="app-Recording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725287" y="727617"/>
            <a:ext cx="1823767" cy="3915841"/>
          </a:xfrm>
          <a:prstGeom prst="rect">
            <a:avLst/>
          </a:prstGeom>
        </p:spPr>
      </p:pic>
      <p:pic>
        <p:nvPicPr>
          <p:cNvPr id="6" name="final-music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9551483" y="5805062"/>
            <a:ext cx="487363" cy="48736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824868" y="4694663"/>
            <a:ext cx="1639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server/wear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9219231" y="4694663"/>
            <a:ext cx="1639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phone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9382782" y="6292425"/>
            <a:ext cx="1639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music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669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6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B41C1D-090A-434D-879D-D97A6D00FC98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US" altLang="zh-CN" dirty="0">
                <a:latin typeface="+mn-lt"/>
                <a:ea typeface="+mn-ea"/>
                <a:cs typeface="+mn-ea"/>
                <a:sym typeface="+mn-lt"/>
              </a:rPr>
              <a:t> </a:t>
            </a:r>
            <a:endParaRPr lang="zh-CN" altLang="en-US" dirty="0"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289" name="组合 288">
            <a:extLst>
              <a:ext uri="{FF2B5EF4-FFF2-40B4-BE49-F238E27FC236}">
                <a16:creationId xmlns:a16="http://schemas.microsoft.com/office/drawing/2014/main" id="{B88A8352-A9EC-4B9A-BB6E-5344E85AED40}"/>
              </a:ext>
            </a:extLst>
          </p:cNvPr>
          <p:cNvGrpSpPr/>
          <p:nvPr/>
        </p:nvGrpSpPr>
        <p:grpSpPr>
          <a:xfrm>
            <a:off x="2368667" y="2312536"/>
            <a:ext cx="7499606" cy="1270732"/>
            <a:chOff x="2346197" y="2328615"/>
            <a:chExt cx="7499606" cy="1270732"/>
          </a:xfrm>
        </p:grpSpPr>
        <p:sp>
          <p:nvSpPr>
            <p:cNvPr id="290" name="文本框 289">
              <a:extLst>
                <a:ext uri="{FF2B5EF4-FFF2-40B4-BE49-F238E27FC236}">
                  <a16:creationId xmlns:a16="http://schemas.microsoft.com/office/drawing/2014/main" id="{E40DD84C-2D06-4C25-901F-8D5019A1C0FC}"/>
                </a:ext>
              </a:extLst>
            </p:cNvPr>
            <p:cNvSpPr txBox="1"/>
            <p:nvPr/>
          </p:nvSpPr>
          <p:spPr>
            <a:xfrm>
              <a:off x="2346197" y="2328615"/>
              <a:ext cx="749960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6000" b="0" i="0" u="none" strike="noStrike" kern="1200" cap="none" spc="130" normalizeH="0" noProof="0" dirty="0" smtClean="0">
                  <a:ln>
                    <a:noFill/>
                  </a:ln>
                  <a:solidFill>
                    <a:srgbClr val="992677"/>
                  </a:solidFill>
                  <a:effectLst/>
                  <a:uLnTx/>
                  <a:uFillTx/>
                  <a:cs typeface="+mn-ea"/>
                  <a:sym typeface="+mn-lt"/>
                </a:rPr>
                <a:t>请老师</a:t>
              </a:r>
              <a:r>
                <a:rPr kumimoji="0" lang="zh-CN" altLang="en-US" sz="6000" b="0" i="0" u="none" strike="noStrike" kern="1200" cap="none" spc="130" normalizeH="0" noProof="0" dirty="0">
                  <a:ln>
                    <a:noFill/>
                  </a:ln>
                  <a:solidFill>
                    <a:srgbClr val="992677"/>
                  </a:solidFill>
                  <a:effectLst/>
                  <a:uLnTx/>
                  <a:uFillTx/>
                  <a:cs typeface="+mn-ea"/>
                  <a:sym typeface="+mn-lt"/>
                </a:rPr>
                <a:t>批评指正</a:t>
              </a:r>
            </a:p>
          </p:txBody>
        </p:sp>
        <p:sp>
          <p:nvSpPr>
            <p:cNvPr id="291" name="矩形 290">
              <a:extLst>
                <a:ext uri="{FF2B5EF4-FFF2-40B4-BE49-F238E27FC236}">
                  <a16:creationId xmlns:a16="http://schemas.microsoft.com/office/drawing/2014/main" id="{E78A2855-0930-4F0A-BEAB-603E51F4054F}"/>
                </a:ext>
              </a:extLst>
            </p:cNvPr>
            <p:cNvSpPr/>
            <p:nvPr/>
          </p:nvSpPr>
          <p:spPr>
            <a:xfrm>
              <a:off x="2626735" y="3358213"/>
              <a:ext cx="6938530" cy="241134"/>
            </a:xfrm>
            <a:prstGeom prst="rect">
              <a:avLst/>
            </a:prstGeom>
            <a:solidFill>
              <a:srgbClr val="992677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dist">
                <a:defRPr/>
              </a:pPr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PLEASE POINT OUT THE MISTAKES FOR CORRECTION IF ANY</a:t>
              </a:r>
              <a:endPara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+mn-lt"/>
              </a:endParaRPr>
            </a:p>
          </p:txBody>
        </p:sp>
      </p:grpSp>
      <p:grpSp>
        <p:nvGrpSpPr>
          <p:cNvPr id="292" name="ab742894-b611-4118-8065-b69e992411d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8EF90BD-1CA0-4EDD-9D18-7992DF6CCE2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2368667" y="540548"/>
            <a:ext cx="3456108" cy="797151"/>
            <a:chOff x="2035175" y="2493963"/>
            <a:chExt cx="8121650" cy="187325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93" name="iṡľïḑê">
              <a:extLst>
                <a:ext uri="{FF2B5EF4-FFF2-40B4-BE49-F238E27FC236}">
                  <a16:creationId xmlns:a16="http://schemas.microsoft.com/office/drawing/2014/main" id="{0E6DA066-E186-4F9B-8F38-06D8349AE1A8}"/>
                </a:ext>
              </a:extLst>
            </p:cNvPr>
            <p:cNvSpPr/>
            <p:nvPr/>
          </p:nvSpPr>
          <p:spPr bwMode="auto">
            <a:xfrm>
              <a:off x="8410575" y="2736851"/>
              <a:ext cx="785813" cy="931863"/>
            </a:xfrm>
            <a:custGeom>
              <a:avLst/>
              <a:gdLst>
                <a:gd name="T0" fmla="*/ 200 w 218"/>
                <a:gd name="T1" fmla="*/ 226 h 257"/>
                <a:gd name="T2" fmla="*/ 182 w 218"/>
                <a:gd name="T3" fmla="*/ 214 h 257"/>
                <a:gd name="T4" fmla="*/ 161 w 218"/>
                <a:gd name="T5" fmla="*/ 195 h 257"/>
                <a:gd name="T6" fmla="*/ 143 w 218"/>
                <a:gd name="T7" fmla="*/ 176 h 257"/>
                <a:gd name="T8" fmla="*/ 122 w 218"/>
                <a:gd name="T9" fmla="*/ 150 h 257"/>
                <a:gd name="T10" fmla="*/ 121 w 218"/>
                <a:gd name="T11" fmla="*/ 138 h 257"/>
                <a:gd name="T12" fmla="*/ 125 w 218"/>
                <a:gd name="T13" fmla="*/ 129 h 257"/>
                <a:gd name="T14" fmla="*/ 133 w 218"/>
                <a:gd name="T15" fmla="*/ 117 h 257"/>
                <a:gd name="T16" fmla="*/ 154 w 218"/>
                <a:gd name="T17" fmla="*/ 111 h 257"/>
                <a:gd name="T18" fmla="*/ 167 w 218"/>
                <a:gd name="T19" fmla="*/ 100 h 257"/>
                <a:gd name="T20" fmla="*/ 171 w 218"/>
                <a:gd name="T21" fmla="*/ 90 h 257"/>
                <a:gd name="T22" fmla="*/ 173 w 218"/>
                <a:gd name="T23" fmla="*/ 85 h 257"/>
                <a:gd name="T24" fmla="*/ 174 w 218"/>
                <a:gd name="T25" fmla="*/ 79 h 257"/>
                <a:gd name="T26" fmla="*/ 172 w 218"/>
                <a:gd name="T27" fmla="*/ 72 h 257"/>
                <a:gd name="T28" fmla="*/ 154 w 218"/>
                <a:gd name="T29" fmla="*/ 67 h 257"/>
                <a:gd name="T30" fmla="*/ 142 w 218"/>
                <a:gd name="T31" fmla="*/ 71 h 257"/>
                <a:gd name="T32" fmla="*/ 139 w 218"/>
                <a:gd name="T33" fmla="*/ 73 h 257"/>
                <a:gd name="T34" fmla="*/ 138 w 218"/>
                <a:gd name="T35" fmla="*/ 69 h 257"/>
                <a:gd name="T36" fmla="*/ 141 w 218"/>
                <a:gd name="T37" fmla="*/ 47 h 257"/>
                <a:gd name="T38" fmla="*/ 142 w 218"/>
                <a:gd name="T39" fmla="*/ 22 h 257"/>
                <a:gd name="T40" fmla="*/ 140 w 218"/>
                <a:gd name="T41" fmla="*/ 15 h 257"/>
                <a:gd name="T42" fmla="*/ 124 w 218"/>
                <a:gd name="T43" fmla="*/ 2 h 257"/>
                <a:gd name="T44" fmla="*/ 113 w 218"/>
                <a:gd name="T45" fmla="*/ 3 h 257"/>
                <a:gd name="T46" fmla="*/ 104 w 218"/>
                <a:gd name="T47" fmla="*/ 22 h 257"/>
                <a:gd name="T48" fmla="*/ 106 w 218"/>
                <a:gd name="T49" fmla="*/ 41 h 257"/>
                <a:gd name="T50" fmla="*/ 103 w 218"/>
                <a:gd name="T51" fmla="*/ 81 h 257"/>
                <a:gd name="T52" fmla="*/ 95 w 218"/>
                <a:gd name="T53" fmla="*/ 90 h 257"/>
                <a:gd name="T54" fmla="*/ 82 w 218"/>
                <a:gd name="T55" fmla="*/ 95 h 257"/>
                <a:gd name="T56" fmla="*/ 54 w 218"/>
                <a:gd name="T57" fmla="*/ 102 h 257"/>
                <a:gd name="T58" fmla="*/ 38 w 218"/>
                <a:gd name="T59" fmla="*/ 114 h 257"/>
                <a:gd name="T60" fmla="*/ 38 w 218"/>
                <a:gd name="T61" fmla="*/ 120 h 257"/>
                <a:gd name="T62" fmla="*/ 43 w 218"/>
                <a:gd name="T63" fmla="*/ 134 h 257"/>
                <a:gd name="T64" fmla="*/ 46 w 218"/>
                <a:gd name="T65" fmla="*/ 136 h 257"/>
                <a:gd name="T66" fmla="*/ 61 w 218"/>
                <a:gd name="T67" fmla="*/ 139 h 257"/>
                <a:gd name="T68" fmla="*/ 78 w 218"/>
                <a:gd name="T69" fmla="*/ 136 h 257"/>
                <a:gd name="T70" fmla="*/ 90 w 218"/>
                <a:gd name="T71" fmla="*/ 133 h 257"/>
                <a:gd name="T72" fmla="*/ 79 w 218"/>
                <a:gd name="T73" fmla="*/ 159 h 257"/>
                <a:gd name="T74" fmla="*/ 44 w 218"/>
                <a:gd name="T75" fmla="*/ 210 h 257"/>
                <a:gd name="T76" fmla="*/ 1 w 218"/>
                <a:gd name="T77" fmla="*/ 242 h 257"/>
                <a:gd name="T78" fmla="*/ 3 w 218"/>
                <a:gd name="T79" fmla="*/ 243 h 257"/>
                <a:gd name="T80" fmla="*/ 17 w 218"/>
                <a:gd name="T81" fmla="*/ 244 h 257"/>
                <a:gd name="T82" fmla="*/ 32 w 218"/>
                <a:gd name="T83" fmla="*/ 244 h 257"/>
                <a:gd name="T84" fmla="*/ 70 w 218"/>
                <a:gd name="T85" fmla="*/ 220 h 257"/>
                <a:gd name="T86" fmla="*/ 87 w 218"/>
                <a:gd name="T87" fmla="*/ 201 h 257"/>
                <a:gd name="T88" fmla="*/ 104 w 218"/>
                <a:gd name="T89" fmla="*/ 175 h 257"/>
                <a:gd name="T90" fmla="*/ 108 w 218"/>
                <a:gd name="T91" fmla="*/ 175 h 257"/>
                <a:gd name="T92" fmla="*/ 120 w 218"/>
                <a:gd name="T93" fmla="*/ 200 h 257"/>
                <a:gd name="T94" fmla="*/ 130 w 218"/>
                <a:gd name="T95" fmla="*/ 219 h 257"/>
                <a:gd name="T96" fmla="*/ 138 w 218"/>
                <a:gd name="T97" fmla="*/ 233 h 257"/>
                <a:gd name="T98" fmla="*/ 152 w 218"/>
                <a:gd name="T99" fmla="*/ 247 h 257"/>
                <a:gd name="T100" fmla="*/ 166 w 218"/>
                <a:gd name="T101" fmla="*/ 253 h 257"/>
                <a:gd name="T102" fmla="*/ 179 w 218"/>
                <a:gd name="T103" fmla="*/ 256 h 257"/>
                <a:gd name="T104" fmla="*/ 188 w 218"/>
                <a:gd name="T105" fmla="*/ 257 h 257"/>
                <a:gd name="T106" fmla="*/ 203 w 218"/>
                <a:gd name="T107" fmla="*/ 255 h 257"/>
                <a:gd name="T108" fmla="*/ 206 w 218"/>
                <a:gd name="T109" fmla="*/ 251 h 257"/>
                <a:gd name="T110" fmla="*/ 211 w 218"/>
                <a:gd name="T111" fmla="*/ 246 h 257"/>
                <a:gd name="T112" fmla="*/ 214 w 218"/>
                <a:gd name="T113" fmla="*/ 241 h 257"/>
                <a:gd name="T114" fmla="*/ 217 w 218"/>
                <a:gd name="T115" fmla="*/ 234 h 257"/>
                <a:gd name="T116" fmla="*/ 200 w 218"/>
                <a:gd name="T117" fmla="*/ 226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8" h="257">
                  <a:moveTo>
                    <a:pt x="200" y="226"/>
                  </a:moveTo>
                  <a:cubicBezTo>
                    <a:pt x="192" y="221"/>
                    <a:pt x="189" y="219"/>
                    <a:pt x="182" y="214"/>
                  </a:cubicBezTo>
                  <a:cubicBezTo>
                    <a:pt x="174" y="208"/>
                    <a:pt x="167" y="203"/>
                    <a:pt x="161" y="195"/>
                  </a:cubicBezTo>
                  <a:cubicBezTo>
                    <a:pt x="155" y="189"/>
                    <a:pt x="148" y="182"/>
                    <a:pt x="143" y="176"/>
                  </a:cubicBezTo>
                  <a:cubicBezTo>
                    <a:pt x="136" y="168"/>
                    <a:pt x="127" y="156"/>
                    <a:pt x="122" y="150"/>
                  </a:cubicBezTo>
                  <a:cubicBezTo>
                    <a:pt x="119" y="145"/>
                    <a:pt x="120" y="142"/>
                    <a:pt x="121" y="138"/>
                  </a:cubicBezTo>
                  <a:cubicBezTo>
                    <a:pt x="123" y="135"/>
                    <a:pt x="124" y="133"/>
                    <a:pt x="125" y="129"/>
                  </a:cubicBezTo>
                  <a:cubicBezTo>
                    <a:pt x="127" y="125"/>
                    <a:pt x="128" y="119"/>
                    <a:pt x="133" y="117"/>
                  </a:cubicBezTo>
                  <a:cubicBezTo>
                    <a:pt x="140" y="114"/>
                    <a:pt x="146" y="110"/>
                    <a:pt x="154" y="111"/>
                  </a:cubicBezTo>
                  <a:cubicBezTo>
                    <a:pt x="159" y="111"/>
                    <a:pt x="165" y="105"/>
                    <a:pt x="167" y="100"/>
                  </a:cubicBezTo>
                  <a:cubicBezTo>
                    <a:pt x="168" y="97"/>
                    <a:pt x="170" y="94"/>
                    <a:pt x="171" y="90"/>
                  </a:cubicBezTo>
                  <a:cubicBezTo>
                    <a:pt x="172" y="89"/>
                    <a:pt x="173" y="87"/>
                    <a:pt x="173" y="85"/>
                  </a:cubicBezTo>
                  <a:cubicBezTo>
                    <a:pt x="174" y="83"/>
                    <a:pt x="174" y="81"/>
                    <a:pt x="174" y="79"/>
                  </a:cubicBezTo>
                  <a:cubicBezTo>
                    <a:pt x="176" y="75"/>
                    <a:pt x="176" y="74"/>
                    <a:pt x="172" y="72"/>
                  </a:cubicBezTo>
                  <a:cubicBezTo>
                    <a:pt x="167" y="69"/>
                    <a:pt x="161" y="67"/>
                    <a:pt x="154" y="67"/>
                  </a:cubicBezTo>
                  <a:cubicBezTo>
                    <a:pt x="149" y="67"/>
                    <a:pt x="145" y="67"/>
                    <a:pt x="142" y="71"/>
                  </a:cubicBezTo>
                  <a:cubicBezTo>
                    <a:pt x="142" y="72"/>
                    <a:pt x="140" y="73"/>
                    <a:pt x="139" y="73"/>
                  </a:cubicBezTo>
                  <a:cubicBezTo>
                    <a:pt x="138" y="72"/>
                    <a:pt x="138" y="70"/>
                    <a:pt x="138" y="69"/>
                  </a:cubicBezTo>
                  <a:cubicBezTo>
                    <a:pt x="139" y="62"/>
                    <a:pt x="140" y="54"/>
                    <a:pt x="141" y="47"/>
                  </a:cubicBezTo>
                  <a:cubicBezTo>
                    <a:pt x="142" y="39"/>
                    <a:pt x="142" y="30"/>
                    <a:pt x="142" y="22"/>
                  </a:cubicBezTo>
                  <a:cubicBezTo>
                    <a:pt x="142" y="20"/>
                    <a:pt x="141" y="17"/>
                    <a:pt x="140" y="15"/>
                  </a:cubicBezTo>
                  <a:cubicBezTo>
                    <a:pt x="136" y="9"/>
                    <a:pt x="131" y="5"/>
                    <a:pt x="124" y="2"/>
                  </a:cubicBezTo>
                  <a:cubicBezTo>
                    <a:pt x="120" y="0"/>
                    <a:pt x="116" y="0"/>
                    <a:pt x="113" y="3"/>
                  </a:cubicBezTo>
                  <a:cubicBezTo>
                    <a:pt x="108" y="9"/>
                    <a:pt x="103" y="14"/>
                    <a:pt x="104" y="22"/>
                  </a:cubicBezTo>
                  <a:cubicBezTo>
                    <a:pt x="105" y="28"/>
                    <a:pt x="105" y="35"/>
                    <a:pt x="106" y="41"/>
                  </a:cubicBezTo>
                  <a:cubicBezTo>
                    <a:pt x="106" y="55"/>
                    <a:pt x="105" y="68"/>
                    <a:pt x="103" y="81"/>
                  </a:cubicBezTo>
                  <a:cubicBezTo>
                    <a:pt x="102" y="86"/>
                    <a:pt x="100" y="89"/>
                    <a:pt x="95" y="90"/>
                  </a:cubicBezTo>
                  <a:cubicBezTo>
                    <a:pt x="91" y="92"/>
                    <a:pt x="86" y="93"/>
                    <a:pt x="82" y="95"/>
                  </a:cubicBezTo>
                  <a:cubicBezTo>
                    <a:pt x="73" y="98"/>
                    <a:pt x="63" y="101"/>
                    <a:pt x="54" y="102"/>
                  </a:cubicBezTo>
                  <a:cubicBezTo>
                    <a:pt x="46" y="102"/>
                    <a:pt x="40" y="107"/>
                    <a:pt x="38" y="114"/>
                  </a:cubicBezTo>
                  <a:cubicBezTo>
                    <a:pt x="37" y="116"/>
                    <a:pt x="37" y="118"/>
                    <a:pt x="38" y="120"/>
                  </a:cubicBezTo>
                  <a:cubicBezTo>
                    <a:pt x="39" y="125"/>
                    <a:pt x="41" y="130"/>
                    <a:pt x="43" y="134"/>
                  </a:cubicBezTo>
                  <a:cubicBezTo>
                    <a:pt x="44" y="135"/>
                    <a:pt x="45" y="136"/>
                    <a:pt x="46" y="136"/>
                  </a:cubicBezTo>
                  <a:cubicBezTo>
                    <a:pt x="50" y="139"/>
                    <a:pt x="55" y="140"/>
                    <a:pt x="61" y="139"/>
                  </a:cubicBezTo>
                  <a:cubicBezTo>
                    <a:pt x="67" y="138"/>
                    <a:pt x="72" y="137"/>
                    <a:pt x="78" y="136"/>
                  </a:cubicBezTo>
                  <a:cubicBezTo>
                    <a:pt x="81" y="136"/>
                    <a:pt x="86" y="134"/>
                    <a:pt x="90" y="133"/>
                  </a:cubicBezTo>
                  <a:cubicBezTo>
                    <a:pt x="89" y="135"/>
                    <a:pt x="84" y="149"/>
                    <a:pt x="79" y="159"/>
                  </a:cubicBezTo>
                  <a:cubicBezTo>
                    <a:pt x="72" y="174"/>
                    <a:pt x="63" y="188"/>
                    <a:pt x="44" y="210"/>
                  </a:cubicBezTo>
                  <a:cubicBezTo>
                    <a:pt x="22" y="234"/>
                    <a:pt x="4" y="240"/>
                    <a:pt x="1" y="242"/>
                  </a:cubicBezTo>
                  <a:cubicBezTo>
                    <a:pt x="0" y="243"/>
                    <a:pt x="1" y="243"/>
                    <a:pt x="3" y="243"/>
                  </a:cubicBezTo>
                  <a:cubicBezTo>
                    <a:pt x="6" y="244"/>
                    <a:pt x="16" y="244"/>
                    <a:pt x="17" y="244"/>
                  </a:cubicBezTo>
                  <a:cubicBezTo>
                    <a:pt x="22" y="244"/>
                    <a:pt x="27" y="245"/>
                    <a:pt x="32" y="244"/>
                  </a:cubicBezTo>
                  <a:cubicBezTo>
                    <a:pt x="38" y="242"/>
                    <a:pt x="59" y="229"/>
                    <a:pt x="70" y="220"/>
                  </a:cubicBezTo>
                  <a:cubicBezTo>
                    <a:pt x="77" y="213"/>
                    <a:pt x="86" y="203"/>
                    <a:pt x="87" y="201"/>
                  </a:cubicBezTo>
                  <a:cubicBezTo>
                    <a:pt x="93" y="192"/>
                    <a:pt x="98" y="184"/>
                    <a:pt x="104" y="175"/>
                  </a:cubicBezTo>
                  <a:cubicBezTo>
                    <a:pt x="106" y="173"/>
                    <a:pt x="106" y="173"/>
                    <a:pt x="108" y="175"/>
                  </a:cubicBezTo>
                  <a:cubicBezTo>
                    <a:pt x="112" y="183"/>
                    <a:pt x="116" y="192"/>
                    <a:pt x="120" y="200"/>
                  </a:cubicBezTo>
                  <a:cubicBezTo>
                    <a:pt x="124" y="206"/>
                    <a:pt x="127" y="213"/>
                    <a:pt x="130" y="219"/>
                  </a:cubicBezTo>
                  <a:cubicBezTo>
                    <a:pt x="133" y="224"/>
                    <a:pt x="136" y="228"/>
                    <a:pt x="138" y="233"/>
                  </a:cubicBezTo>
                  <a:cubicBezTo>
                    <a:pt x="141" y="240"/>
                    <a:pt x="146" y="244"/>
                    <a:pt x="152" y="247"/>
                  </a:cubicBezTo>
                  <a:cubicBezTo>
                    <a:pt x="156" y="250"/>
                    <a:pt x="161" y="251"/>
                    <a:pt x="166" y="253"/>
                  </a:cubicBezTo>
                  <a:cubicBezTo>
                    <a:pt x="170" y="254"/>
                    <a:pt x="175" y="255"/>
                    <a:pt x="179" y="256"/>
                  </a:cubicBezTo>
                  <a:cubicBezTo>
                    <a:pt x="183" y="257"/>
                    <a:pt x="185" y="257"/>
                    <a:pt x="188" y="257"/>
                  </a:cubicBezTo>
                  <a:cubicBezTo>
                    <a:pt x="192" y="257"/>
                    <a:pt x="201" y="257"/>
                    <a:pt x="203" y="255"/>
                  </a:cubicBezTo>
                  <a:cubicBezTo>
                    <a:pt x="205" y="253"/>
                    <a:pt x="205" y="252"/>
                    <a:pt x="206" y="251"/>
                  </a:cubicBezTo>
                  <a:cubicBezTo>
                    <a:pt x="207" y="250"/>
                    <a:pt x="209" y="248"/>
                    <a:pt x="211" y="246"/>
                  </a:cubicBezTo>
                  <a:cubicBezTo>
                    <a:pt x="212" y="245"/>
                    <a:pt x="213" y="243"/>
                    <a:pt x="214" y="241"/>
                  </a:cubicBezTo>
                  <a:cubicBezTo>
                    <a:pt x="217" y="237"/>
                    <a:pt x="218" y="234"/>
                    <a:pt x="217" y="234"/>
                  </a:cubicBezTo>
                  <a:cubicBezTo>
                    <a:pt x="217" y="233"/>
                    <a:pt x="212" y="232"/>
                    <a:pt x="200" y="2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4" name="íṩ1iḓê">
              <a:extLst>
                <a:ext uri="{FF2B5EF4-FFF2-40B4-BE49-F238E27FC236}">
                  <a16:creationId xmlns:a16="http://schemas.microsoft.com/office/drawing/2014/main" id="{7C4E1C55-788E-4B44-871A-4C5D2D2027FB}"/>
                </a:ext>
              </a:extLst>
            </p:cNvPr>
            <p:cNvSpPr/>
            <p:nvPr/>
          </p:nvSpPr>
          <p:spPr bwMode="auto">
            <a:xfrm>
              <a:off x="4445000" y="2649538"/>
              <a:ext cx="790575" cy="1206500"/>
            </a:xfrm>
            <a:custGeom>
              <a:avLst/>
              <a:gdLst>
                <a:gd name="T0" fmla="*/ 121 w 219"/>
                <a:gd name="T1" fmla="*/ 112 h 333"/>
                <a:gd name="T2" fmla="*/ 98 w 219"/>
                <a:gd name="T3" fmla="*/ 116 h 333"/>
                <a:gd name="T4" fmla="*/ 117 w 219"/>
                <a:gd name="T5" fmla="*/ 83 h 333"/>
                <a:gd name="T6" fmla="*/ 141 w 219"/>
                <a:gd name="T7" fmla="*/ 76 h 333"/>
                <a:gd name="T8" fmla="*/ 158 w 219"/>
                <a:gd name="T9" fmla="*/ 57 h 333"/>
                <a:gd name="T10" fmla="*/ 149 w 219"/>
                <a:gd name="T11" fmla="*/ 43 h 333"/>
                <a:gd name="T12" fmla="*/ 134 w 219"/>
                <a:gd name="T13" fmla="*/ 44 h 333"/>
                <a:gd name="T14" fmla="*/ 132 w 219"/>
                <a:gd name="T15" fmla="*/ 20 h 333"/>
                <a:gd name="T16" fmla="*/ 91 w 219"/>
                <a:gd name="T17" fmla="*/ 16 h 333"/>
                <a:gd name="T18" fmla="*/ 86 w 219"/>
                <a:gd name="T19" fmla="*/ 54 h 333"/>
                <a:gd name="T20" fmla="*/ 77 w 219"/>
                <a:gd name="T21" fmla="*/ 66 h 333"/>
                <a:gd name="T22" fmla="*/ 51 w 219"/>
                <a:gd name="T23" fmla="*/ 82 h 333"/>
                <a:gd name="T24" fmla="*/ 65 w 219"/>
                <a:gd name="T25" fmla="*/ 110 h 333"/>
                <a:gd name="T26" fmla="*/ 34 w 219"/>
                <a:gd name="T27" fmla="*/ 154 h 333"/>
                <a:gd name="T28" fmla="*/ 24 w 219"/>
                <a:gd name="T29" fmla="*/ 157 h 333"/>
                <a:gd name="T30" fmla="*/ 0 w 219"/>
                <a:gd name="T31" fmla="*/ 201 h 333"/>
                <a:gd name="T32" fmla="*/ 3 w 219"/>
                <a:gd name="T33" fmla="*/ 276 h 333"/>
                <a:gd name="T34" fmla="*/ 16 w 219"/>
                <a:gd name="T35" fmla="*/ 293 h 333"/>
                <a:gd name="T36" fmla="*/ 30 w 219"/>
                <a:gd name="T37" fmla="*/ 295 h 333"/>
                <a:gd name="T38" fmla="*/ 38 w 219"/>
                <a:gd name="T39" fmla="*/ 265 h 333"/>
                <a:gd name="T40" fmla="*/ 32 w 219"/>
                <a:gd name="T41" fmla="*/ 213 h 333"/>
                <a:gd name="T42" fmla="*/ 41 w 219"/>
                <a:gd name="T43" fmla="*/ 183 h 333"/>
                <a:gd name="T44" fmla="*/ 60 w 219"/>
                <a:gd name="T45" fmla="*/ 176 h 333"/>
                <a:gd name="T46" fmla="*/ 88 w 219"/>
                <a:gd name="T47" fmla="*/ 152 h 333"/>
                <a:gd name="T48" fmla="*/ 88 w 219"/>
                <a:gd name="T49" fmla="*/ 152 h 333"/>
                <a:gd name="T50" fmla="*/ 101 w 219"/>
                <a:gd name="T51" fmla="*/ 141 h 333"/>
                <a:gd name="T52" fmla="*/ 179 w 219"/>
                <a:gd name="T53" fmla="*/ 127 h 333"/>
                <a:gd name="T54" fmla="*/ 196 w 219"/>
                <a:gd name="T55" fmla="*/ 184 h 333"/>
                <a:gd name="T56" fmla="*/ 176 w 219"/>
                <a:gd name="T57" fmla="*/ 240 h 333"/>
                <a:gd name="T58" fmla="*/ 152 w 219"/>
                <a:gd name="T59" fmla="*/ 268 h 333"/>
                <a:gd name="T60" fmla="*/ 122 w 219"/>
                <a:gd name="T61" fmla="*/ 255 h 333"/>
                <a:gd name="T62" fmla="*/ 132 w 219"/>
                <a:gd name="T63" fmla="*/ 234 h 333"/>
                <a:gd name="T64" fmla="*/ 129 w 219"/>
                <a:gd name="T65" fmla="*/ 216 h 333"/>
                <a:gd name="T66" fmla="*/ 113 w 219"/>
                <a:gd name="T67" fmla="*/ 218 h 333"/>
                <a:gd name="T68" fmla="*/ 111 w 219"/>
                <a:gd name="T69" fmla="*/ 216 h 333"/>
                <a:gd name="T70" fmla="*/ 139 w 219"/>
                <a:gd name="T71" fmla="*/ 187 h 333"/>
                <a:gd name="T72" fmla="*/ 133 w 219"/>
                <a:gd name="T73" fmla="*/ 169 h 333"/>
                <a:gd name="T74" fmla="*/ 129 w 219"/>
                <a:gd name="T75" fmla="*/ 133 h 333"/>
                <a:gd name="T76" fmla="*/ 119 w 219"/>
                <a:gd name="T77" fmla="*/ 142 h 333"/>
                <a:gd name="T78" fmla="*/ 104 w 219"/>
                <a:gd name="T79" fmla="*/ 162 h 333"/>
                <a:gd name="T80" fmla="*/ 99 w 219"/>
                <a:gd name="T81" fmla="*/ 155 h 333"/>
                <a:gd name="T82" fmla="*/ 88 w 219"/>
                <a:gd name="T83" fmla="*/ 152 h 333"/>
                <a:gd name="T84" fmla="*/ 88 w 219"/>
                <a:gd name="T85" fmla="*/ 152 h 333"/>
                <a:gd name="T86" fmla="*/ 81 w 219"/>
                <a:gd name="T87" fmla="*/ 169 h 333"/>
                <a:gd name="T88" fmla="*/ 87 w 219"/>
                <a:gd name="T89" fmla="*/ 184 h 333"/>
                <a:gd name="T90" fmla="*/ 70 w 219"/>
                <a:gd name="T91" fmla="*/ 216 h 333"/>
                <a:gd name="T92" fmla="*/ 85 w 219"/>
                <a:gd name="T93" fmla="*/ 221 h 333"/>
                <a:gd name="T94" fmla="*/ 68 w 219"/>
                <a:gd name="T95" fmla="*/ 244 h 333"/>
                <a:gd name="T96" fmla="*/ 69 w 219"/>
                <a:gd name="T97" fmla="*/ 253 h 333"/>
                <a:gd name="T98" fmla="*/ 84 w 219"/>
                <a:gd name="T99" fmla="*/ 256 h 333"/>
                <a:gd name="T100" fmla="*/ 106 w 219"/>
                <a:gd name="T101" fmla="*/ 254 h 333"/>
                <a:gd name="T102" fmla="*/ 106 w 219"/>
                <a:gd name="T103" fmla="*/ 321 h 333"/>
                <a:gd name="T104" fmla="*/ 108 w 219"/>
                <a:gd name="T105" fmla="*/ 333 h 333"/>
                <a:gd name="T106" fmla="*/ 114 w 219"/>
                <a:gd name="T107" fmla="*/ 325 h 333"/>
                <a:gd name="T108" fmla="*/ 119 w 219"/>
                <a:gd name="T109" fmla="*/ 279 h 333"/>
                <a:gd name="T110" fmla="*/ 125 w 219"/>
                <a:gd name="T111" fmla="*/ 264 h 333"/>
                <a:gd name="T112" fmla="*/ 133 w 219"/>
                <a:gd name="T113" fmla="*/ 272 h 333"/>
                <a:gd name="T114" fmla="*/ 131 w 219"/>
                <a:gd name="T115" fmla="*/ 278 h 333"/>
                <a:gd name="T116" fmla="*/ 146 w 219"/>
                <a:gd name="T117" fmla="*/ 294 h 333"/>
                <a:gd name="T118" fmla="*/ 181 w 219"/>
                <a:gd name="T119" fmla="*/ 275 h 333"/>
                <a:gd name="T120" fmla="*/ 206 w 219"/>
                <a:gd name="T121" fmla="*/ 220 h 333"/>
                <a:gd name="T122" fmla="*/ 217 w 219"/>
                <a:gd name="T123" fmla="*/ 174 h 333"/>
                <a:gd name="T124" fmla="*/ 214 w 219"/>
                <a:gd name="T125" fmla="*/ 132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9" h="333">
                  <a:moveTo>
                    <a:pt x="189" y="109"/>
                  </a:moveTo>
                  <a:cubicBezTo>
                    <a:pt x="166" y="102"/>
                    <a:pt x="144" y="105"/>
                    <a:pt x="121" y="112"/>
                  </a:cubicBezTo>
                  <a:cubicBezTo>
                    <a:pt x="115" y="115"/>
                    <a:pt x="108" y="117"/>
                    <a:pt x="101" y="119"/>
                  </a:cubicBezTo>
                  <a:cubicBezTo>
                    <a:pt x="98" y="120"/>
                    <a:pt x="97" y="119"/>
                    <a:pt x="98" y="116"/>
                  </a:cubicBezTo>
                  <a:cubicBezTo>
                    <a:pt x="99" y="113"/>
                    <a:pt x="100" y="110"/>
                    <a:pt x="100" y="107"/>
                  </a:cubicBezTo>
                  <a:cubicBezTo>
                    <a:pt x="103" y="97"/>
                    <a:pt x="110" y="89"/>
                    <a:pt x="117" y="83"/>
                  </a:cubicBezTo>
                  <a:cubicBezTo>
                    <a:pt x="120" y="80"/>
                    <a:pt x="125" y="78"/>
                    <a:pt x="129" y="77"/>
                  </a:cubicBezTo>
                  <a:cubicBezTo>
                    <a:pt x="133" y="76"/>
                    <a:pt x="137" y="77"/>
                    <a:pt x="141" y="76"/>
                  </a:cubicBezTo>
                  <a:cubicBezTo>
                    <a:pt x="146" y="74"/>
                    <a:pt x="151" y="74"/>
                    <a:pt x="155" y="68"/>
                  </a:cubicBezTo>
                  <a:cubicBezTo>
                    <a:pt x="157" y="64"/>
                    <a:pt x="158" y="61"/>
                    <a:pt x="158" y="57"/>
                  </a:cubicBezTo>
                  <a:cubicBezTo>
                    <a:pt x="158" y="54"/>
                    <a:pt x="157" y="51"/>
                    <a:pt x="155" y="48"/>
                  </a:cubicBezTo>
                  <a:cubicBezTo>
                    <a:pt x="153" y="46"/>
                    <a:pt x="152" y="44"/>
                    <a:pt x="149" y="43"/>
                  </a:cubicBezTo>
                  <a:cubicBezTo>
                    <a:pt x="146" y="41"/>
                    <a:pt x="144" y="43"/>
                    <a:pt x="141" y="43"/>
                  </a:cubicBezTo>
                  <a:cubicBezTo>
                    <a:pt x="139" y="44"/>
                    <a:pt x="136" y="44"/>
                    <a:pt x="134" y="44"/>
                  </a:cubicBezTo>
                  <a:cubicBezTo>
                    <a:pt x="130" y="44"/>
                    <a:pt x="134" y="40"/>
                    <a:pt x="134" y="35"/>
                  </a:cubicBezTo>
                  <a:cubicBezTo>
                    <a:pt x="135" y="30"/>
                    <a:pt x="134" y="25"/>
                    <a:pt x="132" y="20"/>
                  </a:cubicBezTo>
                  <a:cubicBezTo>
                    <a:pt x="125" y="9"/>
                    <a:pt x="117" y="1"/>
                    <a:pt x="103" y="1"/>
                  </a:cubicBezTo>
                  <a:cubicBezTo>
                    <a:pt x="95" y="0"/>
                    <a:pt x="89" y="10"/>
                    <a:pt x="91" y="16"/>
                  </a:cubicBezTo>
                  <a:cubicBezTo>
                    <a:pt x="93" y="21"/>
                    <a:pt x="94" y="26"/>
                    <a:pt x="93" y="31"/>
                  </a:cubicBezTo>
                  <a:cubicBezTo>
                    <a:pt x="91" y="39"/>
                    <a:pt x="89" y="46"/>
                    <a:pt x="86" y="54"/>
                  </a:cubicBezTo>
                  <a:cubicBezTo>
                    <a:pt x="85" y="58"/>
                    <a:pt x="85" y="62"/>
                    <a:pt x="81" y="64"/>
                  </a:cubicBezTo>
                  <a:cubicBezTo>
                    <a:pt x="80" y="64"/>
                    <a:pt x="78" y="65"/>
                    <a:pt x="77" y="66"/>
                  </a:cubicBezTo>
                  <a:cubicBezTo>
                    <a:pt x="72" y="69"/>
                    <a:pt x="68" y="72"/>
                    <a:pt x="63" y="73"/>
                  </a:cubicBezTo>
                  <a:cubicBezTo>
                    <a:pt x="58" y="74"/>
                    <a:pt x="53" y="76"/>
                    <a:pt x="51" y="82"/>
                  </a:cubicBezTo>
                  <a:cubicBezTo>
                    <a:pt x="49" y="89"/>
                    <a:pt x="55" y="102"/>
                    <a:pt x="63" y="105"/>
                  </a:cubicBezTo>
                  <a:cubicBezTo>
                    <a:pt x="65" y="106"/>
                    <a:pt x="66" y="107"/>
                    <a:pt x="65" y="110"/>
                  </a:cubicBezTo>
                  <a:cubicBezTo>
                    <a:pt x="61" y="118"/>
                    <a:pt x="57" y="126"/>
                    <a:pt x="53" y="134"/>
                  </a:cubicBezTo>
                  <a:cubicBezTo>
                    <a:pt x="48" y="142"/>
                    <a:pt x="41" y="148"/>
                    <a:pt x="34" y="154"/>
                  </a:cubicBezTo>
                  <a:cubicBezTo>
                    <a:pt x="33" y="155"/>
                    <a:pt x="32" y="156"/>
                    <a:pt x="32" y="155"/>
                  </a:cubicBezTo>
                  <a:cubicBezTo>
                    <a:pt x="29" y="154"/>
                    <a:pt x="27" y="156"/>
                    <a:pt x="24" y="157"/>
                  </a:cubicBezTo>
                  <a:cubicBezTo>
                    <a:pt x="16" y="162"/>
                    <a:pt x="10" y="169"/>
                    <a:pt x="5" y="178"/>
                  </a:cubicBezTo>
                  <a:cubicBezTo>
                    <a:pt x="1" y="185"/>
                    <a:pt x="1" y="193"/>
                    <a:pt x="0" y="201"/>
                  </a:cubicBezTo>
                  <a:cubicBezTo>
                    <a:pt x="0" y="214"/>
                    <a:pt x="0" y="227"/>
                    <a:pt x="0" y="239"/>
                  </a:cubicBezTo>
                  <a:cubicBezTo>
                    <a:pt x="0" y="251"/>
                    <a:pt x="2" y="264"/>
                    <a:pt x="3" y="276"/>
                  </a:cubicBezTo>
                  <a:cubicBezTo>
                    <a:pt x="3" y="277"/>
                    <a:pt x="3" y="278"/>
                    <a:pt x="4" y="279"/>
                  </a:cubicBezTo>
                  <a:cubicBezTo>
                    <a:pt x="8" y="284"/>
                    <a:pt x="12" y="289"/>
                    <a:pt x="16" y="293"/>
                  </a:cubicBezTo>
                  <a:cubicBezTo>
                    <a:pt x="17" y="294"/>
                    <a:pt x="18" y="294"/>
                    <a:pt x="19" y="294"/>
                  </a:cubicBezTo>
                  <a:cubicBezTo>
                    <a:pt x="22" y="295"/>
                    <a:pt x="26" y="295"/>
                    <a:pt x="30" y="295"/>
                  </a:cubicBezTo>
                  <a:cubicBezTo>
                    <a:pt x="34" y="296"/>
                    <a:pt x="36" y="295"/>
                    <a:pt x="37" y="291"/>
                  </a:cubicBezTo>
                  <a:cubicBezTo>
                    <a:pt x="39" y="283"/>
                    <a:pt x="40" y="274"/>
                    <a:pt x="38" y="265"/>
                  </a:cubicBezTo>
                  <a:cubicBezTo>
                    <a:pt x="37" y="260"/>
                    <a:pt x="35" y="255"/>
                    <a:pt x="34" y="249"/>
                  </a:cubicBezTo>
                  <a:cubicBezTo>
                    <a:pt x="33" y="237"/>
                    <a:pt x="33" y="225"/>
                    <a:pt x="32" y="213"/>
                  </a:cubicBezTo>
                  <a:cubicBezTo>
                    <a:pt x="32" y="205"/>
                    <a:pt x="32" y="197"/>
                    <a:pt x="31" y="190"/>
                  </a:cubicBezTo>
                  <a:cubicBezTo>
                    <a:pt x="31" y="183"/>
                    <a:pt x="36" y="182"/>
                    <a:pt x="41" y="183"/>
                  </a:cubicBezTo>
                  <a:cubicBezTo>
                    <a:pt x="43" y="184"/>
                    <a:pt x="45" y="184"/>
                    <a:pt x="47" y="184"/>
                  </a:cubicBezTo>
                  <a:cubicBezTo>
                    <a:pt x="51" y="182"/>
                    <a:pt x="56" y="179"/>
                    <a:pt x="60" y="176"/>
                  </a:cubicBezTo>
                  <a:cubicBezTo>
                    <a:pt x="65" y="171"/>
                    <a:pt x="70" y="166"/>
                    <a:pt x="76" y="161"/>
                  </a:cubicBezTo>
                  <a:cubicBezTo>
                    <a:pt x="80" y="158"/>
                    <a:pt x="84" y="155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90" y="150"/>
                    <a:pt x="93" y="147"/>
                    <a:pt x="95" y="145"/>
                  </a:cubicBezTo>
                  <a:cubicBezTo>
                    <a:pt x="97" y="144"/>
                    <a:pt x="99" y="142"/>
                    <a:pt x="101" y="141"/>
                  </a:cubicBezTo>
                  <a:cubicBezTo>
                    <a:pt x="109" y="137"/>
                    <a:pt x="116" y="133"/>
                    <a:pt x="124" y="131"/>
                  </a:cubicBezTo>
                  <a:cubicBezTo>
                    <a:pt x="142" y="125"/>
                    <a:pt x="160" y="121"/>
                    <a:pt x="179" y="127"/>
                  </a:cubicBezTo>
                  <a:cubicBezTo>
                    <a:pt x="194" y="132"/>
                    <a:pt x="200" y="143"/>
                    <a:pt x="199" y="159"/>
                  </a:cubicBezTo>
                  <a:cubicBezTo>
                    <a:pt x="198" y="168"/>
                    <a:pt x="197" y="176"/>
                    <a:pt x="196" y="184"/>
                  </a:cubicBezTo>
                  <a:cubicBezTo>
                    <a:pt x="195" y="189"/>
                    <a:pt x="193" y="194"/>
                    <a:pt x="191" y="198"/>
                  </a:cubicBezTo>
                  <a:cubicBezTo>
                    <a:pt x="187" y="212"/>
                    <a:pt x="183" y="227"/>
                    <a:pt x="176" y="240"/>
                  </a:cubicBezTo>
                  <a:cubicBezTo>
                    <a:pt x="172" y="249"/>
                    <a:pt x="167" y="257"/>
                    <a:pt x="160" y="265"/>
                  </a:cubicBezTo>
                  <a:cubicBezTo>
                    <a:pt x="158" y="267"/>
                    <a:pt x="156" y="268"/>
                    <a:pt x="152" y="268"/>
                  </a:cubicBezTo>
                  <a:cubicBezTo>
                    <a:pt x="142" y="267"/>
                    <a:pt x="133" y="264"/>
                    <a:pt x="124" y="260"/>
                  </a:cubicBezTo>
                  <a:cubicBezTo>
                    <a:pt x="121" y="259"/>
                    <a:pt x="122" y="257"/>
                    <a:pt x="122" y="255"/>
                  </a:cubicBezTo>
                  <a:cubicBezTo>
                    <a:pt x="123" y="250"/>
                    <a:pt x="125" y="246"/>
                    <a:pt x="127" y="242"/>
                  </a:cubicBezTo>
                  <a:cubicBezTo>
                    <a:pt x="129" y="239"/>
                    <a:pt x="131" y="236"/>
                    <a:pt x="132" y="234"/>
                  </a:cubicBezTo>
                  <a:cubicBezTo>
                    <a:pt x="134" y="231"/>
                    <a:pt x="134" y="228"/>
                    <a:pt x="133" y="226"/>
                  </a:cubicBezTo>
                  <a:cubicBezTo>
                    <a:pt x="132" y="222"/>
                    <a:pt x="131" y="219"/>
                    <a:pt x="129" y="216"/>
                  </a:cubicBezTo>
                  <a:cubicBezTo>
                    <a:pt x="128" y="212"/>
                    <a:pt x="120" y="211"/>
                    <a:pt x="117" y="213"/>
                  </a:cubicBezTo>
                  <a:cubicBezTo>
                    <a:pt x="116" y="215"/>
                    <a:pt x="115" y="217"/>
                    <a:pt x="113" y="218"/>
                  </a:cubicBezTo>
                  <a:cubicBezTo>
                    <a:pt x="112" y="219"/>
                    <a:pt x="111" y="219"/>
                    <a:pt x="110" y="219"/>
                  </a:cubicBezTo>
                  <a:cubicBezTo>
                    <a:pt x="110" y="218"/>
                    <a:pt x="110" y="217"/>
                    <a:pt x="111" y="216"/>
                  </a:cubicBezTo>
                  <a:cubicBezTo>
                    <a:pt x="118" y="209"/>
                    <a:pt x="125" y="202"/>
                    <a:pt x="133" y="196"/>
                  </a:cubicBezTo>
                  <a:cubicBezTo>
                    <a:pt x="137" y="194"/>
                    <a:pt x="139" y="191"/>
                    <a:pt x="139" y="187"/>
                  </a:cubicBezTo>
                  <a:cubicBezTo>
                    <a:pt x="139" y="181"/>
                    <a:pt x="139" y="176"/>
                    <a:pt x="133" y="173"/>
                  </a:cubicBezTo>
                  <a:cubicBezTo>
                    <a:pt x="131" y="172"/>
                    <a:pt x="132" y="170"/>
                    <a:pt x="133" y="169"/>
                  </a:cubicBezTo>
                  <a:cubicBezTo>
                    <a:pt x="136" y="163"/>
                    <a:pt x="140" y="158"/>
                    <a:pt x="141" y="151"/>
                  </a:cubicBezTo>
                  <a:cubicBezTo>
                    <a:pt x="142" y="145"/>
                    <a:pt x="136" y="135"/>
                    <a:pt x="129" y="133"/>
                  </a:cubicBezTo>
                  <a:cubicBezTo>
                    <a:pt x="128" y="133"/>
                    <a:pt x="126" y="133"/>
                    <a:pt x="126" y="134"/>
                  </a:cubicBezTo>
                  <a:cubicBezTo>
                    <a:pt x="123" y="136"/>
                    <a:pt x="120" y="139"/>
                    <a:pt x="119" y="142"/>
                  </a:cubicBezTo>
                  <a:cubicBezTo>
                    <a:pt x="117" y="148"/>
                    <a:pt x="113" y="154"/>
                    <a:pt x="109" y="159"/>
                  </a:cubicBezTo>
                  <a:cubicBezTo>
                    <a:pt x="107" y="161"/>
                    <a:pt x="104" y="163"/>
                    <a:pt x="104" y="162"/>
                  </a:cubicBezTo>
                  <a:cubicBezTo>
                    <a:pt x="102" y="161"/>
                    <a:pt x="100" y="158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8" y="151"/>
                    <a:pt x="96" y="149"/>
                    <a:pt x="92" y="151"/>
                  </a:cubicBezTo>
                  <a:cubicBezTo>
                    <a:pt x="91" y="151"/>
                    <a:pt x="90" y="151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6" y="155"/>
                    <a:pt x="84" y="158"/>
                    <a:pt x="82" y="162"/>
                  </a:cubicBezTo>
                  <a:cubicBezTo>
                    <a:pt x="81" y="164"/>
                    <a:pt x="80" y="167"/>
                    <a:pt x="81" y="169"/>
                  </a:cubicBezTo>
                  <a:cubicBezTo>
                    <a:pt x="82" y="172"/>
                    <a:pt x="84" y="175"/>
                    <a:pt x="86" y="178"/>
                  </a:cubicBezTo>
                  <a:cubicBezTo>
                    <a:pt x="89" y="180"/>
                    <a:pt x="88" y="182"/>
                    <a:pt x="87" y="184"/>
                  </a:cubicBezTo>
                  <a:cubicBezTo>
                    <a:pt x="81" y="191"/>
                    <a:pt x="76" y="199"/>
                    <a:pt x="70" y="206"/>
                  </a:cubicBezTo>
                  <a:cubicBezTo>
                    <a:pt x="68" y="209"/>
                    <a:pt x="68" y="213"/>
                    <a:pt x="70" y="216"/>
                  </a:cubicBezTo>
                  <a:cubicBezTo>
                    <a:pt x="73" y="218"/>
                    <a:pt x="77" y="221"/>
                    <a:pt x="82" y="221"/>
                  </a:cubicBezTo>
                  <a:cubicBezTo>
                    <a:pt x="82" y="220"/>
                    <a:pt x="83" y="221"/>
                    <a:pt x="85" y="221"/>
                  </a:cubicBezTo>
                  <a:cubicBezTo>
                    <a:pt x="84" y="223"/>
                    <a:pt x="83" y="224"/>
                    <a:pt x="82" y="225"/>
                  </a:cubicBezTo>
                  <a:cubicBezTo>
                    <a:pt x="77" y="231"/>
                    <a:pt x="72" y="238"/>
                    <a:pt x="68" y="244"/>
                  </a:cubicBezTo>
                  <a:cubicBezTo>
                    <a:pt x="67" y="245"/>
                    <a:pt x="66" y="247"/>
                    <a:pt x="67" y="248"/>
                  </a:cubicBezTo>
                  <a:cubicBezTo>
                    <a:pt x="67" y="250"/>
                    <a:pt x="69" y="252"/>
                    <a:pt x="69" y="253"/>
                  </a:cubicBezTo>
                  <a:cubicBezTo>
                    <a:pt x="71" y="254"/>
                    <a:pt x="72" y="257"/>
                    <a:pt x="74" y="257"/>
                  </a:cubicBezTo>
                  <a:cubicBezTo>
                    <a:pt x="77" y="257"/>
                    <a:pt x="81" y="257"/>
                    <a:pt x="84" y="256"/>
                  </a:cubicBezTo>
                  <a:cubicBezTo>
                    <a:pt x="92" y="253"/>
                    <a:pt x="94" y="252"/>
                    <a:pt x="102" y="250"/>
                  </a:cubicBezTo>
                  <a:cubicBezTo>
                    <a:pt x="106" y="249"/>
                    <a:pt x="107" y="249"/>
                    <a:pt x="106" y="254"/>
                  </a:cubicBezTo>
                  <a:cubicBezTo>
                    <a:pt x="106" y="261"/>
                    <a:pt x="105" y="269"/>
                    <a:pt x="105" y="276"/>
                  </a:cubicBezTo>
                  <a:cubicBezTo>
                    <a:pt x="104" y="291"/>
                    <a:pt x="105" y="306"/>
                    <a:pt x="106" y="321"/>
                  </a:cubicBezTo>
                  <a:cubicBezTo>
                    <a:pt x="106" y="324"/>
                    <a:pt x="106" y="327"/>
                    <a:pt x="106" y="331"/>
                  </a:cubicBezTo>
                  <a:cubicBezTo>
                    <a:pt x="106" y="332"/>
                    <a:pt x="107" y="333"/>
                    <a:pt x="108" y="333"/>
                  </a:cubicBezTo>
                  <a:cubicBezTo>
                    <a:pt x="109" y="333"/>
                    <a:pt x="111" y="333"/>
                    <a:pt x="111" y="332"/>
                  </a:cubicBezTo>
                  <a:cubicBezTo>
                    <a:pt x="112" y="330"/>
                    <a:pt x="113" y="328"/>
                    <a:pt x="114" y="325"/>
                  </a:cubicBezTo>
                  <a:cubicBezTo>
                    <a:pt x="115" y="318"/>
                    <a:pt x="116" y="291"/>
                    <a:pt x="117" y="286"/>
                  </a:cubicBezTo>
                  <a:cubicBezTo>
                    <a:pt x="117" y="284"/>
                    <a:pt x="118" y="281"/>
                    <a:pt x="119" y="279"/>
                  </a:cubicBezTo>
                  <a:cubicBezTo>
                    <a:pt x="120" y="274"/>
                    <a:pt x="120" y="270"/>
                    <a:pt x="121" y="265"/>
                  </a:cubicBezTo>
                  <a:cubicBezTo>
                    <a:pt x="121" y="263"/>
                    <a:pt x="123" y="263"/>
                    <a:pt x="125" y="264"/>
                  </a:cubicBezTo>
                  <a:cubicBezTo>
                    <a:pt x="127" y="266"/>
                    <a:pt x="128" y="267"/>
                    <a:pt x="131" y="269"/>
                  </a:cubicBezTo>
                  <a:cubicBezTo>
                    <a:pt x="133" y="270"/>
                    <a:pt x="134" y="269"/>
                    <a:pt x="133" y="272"/>
                  </a:cubicBezTo>
                  <a:cubicBezTo>
                    <a:pt x="133" y="273"/>
                    <a:pt x="131" y="272"/>
                    <a:pt x="130" y="273"/>
                  </a:cubicBezTo>
                  <a:cubicBezTo>
                    <a:pt x="130" y="273"/>
                    <a:pt x="132" y="278"/>
                    <a:pt x="131" y="278"/>
                  </a:cubicBezTo>
                  <a:cubicBezTo>
                    <a:pt x="129" y="278"/>
                    <a:pt x="128" y="280"/>
                    <a:pt x="130" y="282"/>
                  </a:cubicBezTo>
                  <a:cubicBezTo>
                    <a:pt x="134" y="287"/>
                    <a:pt x="139" y="291"/>
                    <a:pt x="146" y="294"/>
                  </a:cubicBezTo>
                  <a:cubicBezTo>
                    <a:pt x="154" y="297"/>
                    <a:pt x="160" y="294"/>
                    <a:pt x="166" y="289"/>
                  </a:cubicBezTo>
                  <a:cubicBezTo>
                    <a:pt x="172" y="285"/>
                    <a:pt x="177" y="280"/>
                    <a:pt x="181" y="275"/>
                  </a:cubicBezTo>
                  <a:cubicBezTo>
                    <a:pt x="185" y="269"/>
                    <a:pt x="188" y="262"/>
                    <a:pt x="192" y="255"/>
                  </a:cubicBezTo>
                  <a:cubicBezTo>
                    <a:pt x="198" y="244"/>
                    <a:pt x="202" y="232"/>
                    <a:pt x="206" y="220"/>
                  </a:cubicBezTo>
                  <a:cubicBezTo>
                    <a:pt x="208" y="213"/>
                    <a:pt x="210" y="206"/>
                    <a:pt x="212" y="199"/>
                  </a:cubicBezTo>
                  <a:cubicBezTo>
                    <a:pt x="214" y="191"/>
                    <a:pt x="216" y="182"/>
                    <a:pt x="217" y="174"/>
                  </a:cubicBezTo>
                  <a:cubicBezTo>
                    <a:pt x="218" y="170"/>
                    <a:pt x="217" y="166"/>
                    <a:pt x="218" y="163"/>
                  </a:cubicBezTo>
                  <a:cubicBezTo>
                    <a:pt x="219" y="152"/>
                    <a:pt x="219" y="142"/>
                    <a:pt x="214" y="132"/>
                  </a:cubicBezTo>
                  <a:cubicBezTo>
                    <a:pt x="209" y="121"/>
                    <a:pt x="201" y="113"/>
                    <a:pt x="189" y="10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5" name="î$ľîḑè">
              <a:extLst>
                <a:ext uri="{FF2B5EF4-FFF2-40B4-BE49-F238E27FC236}">
                  <a16:creationId xmlns:a16="http://schemas.microsoft.com/office/drawing/2014/main" id="{37891CB6-4658-42B0-8EB8-5F4F40F14102}"/>
                </a:ext>
              </a:extLst>
            </p:cNvPr>
            <p:cNvSpPr/>
            <p:nvPr/>
          </p:nvSpPr>
          <p:spPr bwMode="auto">
            <a:xfrm>
              <a:off x="6823075" y="2663826"/>
              <a:ext cx="512763" cy="1055688"/>
            </a:xfrm>
            <a:custGeom>
              <a:avLst/>
              <a:gdLst>
                <a:gd name="T0" fmla="*/ 97 w 142"/>
                <a:gd name="T1" fmla="*/ 140 h 291"/>
                <a:gd name="T2" fmla="*/ 111 w 142"/>
                <a:gd name="T3" fmla="*/ 120 h 291"/>
                <a:gd name="T4" fmla="*/ 139 w 142"/>
                <a:gd name="T5" fmla="*/ 62 h 291"/>
                <a:gd name="T6" fmla="*/ 137 w 142"/>
                <a:gd name="T7" fmla="*/ 26 h 291"/>
                <a:gd name="T8" fmla="*/ 102 w 142"/>
                <a:gd name="T9" fmla="*/ 0 h 291"/>
                <a:gd name="T10" fmla="*/ 91 w 142"/>
                <a:gd name="T11" fmla="*/ 1 h 291"/>
                <a:gd name="T12" fmla="*/ 47 w 142"/>
                <a:gd name="T13" fmla="*/ 22 h 291"/>
                <a:gd name="T14" fmla="*/ 26 w 142"/>
                <a:gd name="T15" fmla="*/ 48 h 291"/>
                <a:gd name="T16" fmla="*/ 36 w 142"/>
                <a:gd name="T17" fmla="*/ 61 h 291"/>
                <a:gd name="T18" fmla="*/ 55 w 142"/>
                <a:gd name="T19" fmla="*/ 60 h 291"/>
                <a:gd name="T20" fmla="*/ 102 w 142"/>
                <a:gd name="T21" fmla="*/ 29 h 291"/>
                <a:gd name="T22" fmla="*/ 117 w 142"/>
                <a:gd name="T23" fmla="*/ 51 h 291"/>
                <a:gd name="T24" fmla="*/ 106 w 142"/>
                <a:gd name="T25" fmla="*/ 90 h 291"/>
                <a:gd name="T26" fmla="*/ 81 w 142"/>
                <a:gd name="T27" fmla="*/ 120 h 291"/>
                <a:gd name="T28" fmla="*/ 73 w 142"/>
                <a:gd name="T29" fmla="*/ 116 h 291"/>
                <a:gd name="T30" fmla="*/ 94 w 142"/>
                <a:gd name="T31" fmla="*/ 90 h 291"/>
                <a:gd name="T32" fmla="*/ 101 w 142"/>
                <a:gd name="T33" fmla="*/ 73 h 291"/>
                <a:gd name="T34" fmla="*/ 80 w 142"/>
                <a:gd name="T35" fmla="*/ 64 h 291"/>
                <a:gd name="T36" fmla="*/ 60 w 142"/>
                <a:gd name="T37" fmla="*/ 61 h 291"/>
                <a:gd name="T38" fmla="*/ 54 w 142"/>
                <a:gd name="T39" fmla="*/ 73 h 291"/>
                <a:gd name="T40" fmla="*/ 47 w 142"/>
                <a:gd name="T41" fmla="*/ 82 h 291"/>
                <a:gd name="T42" fmla="*/ 36 w 142"/>
                <a:gd name="T43" fmla="*/ 102 h 291"/>
                <a:gd name="T44" fmla="*/ 34 w 142"/>
                <a:gd name="T45" fmla="*/ 99 h 291"/>
                <a:gd name="T46" fmla="*/ 1 w 142"/>
                <a:gd name="T47" fmla="*/ 98 h 291"/>
                <a:gd name="T48" fmla="*/ 3 w 142"/>
                <a:gd name="T49" fmla="*/ 137 h 291"/>
                <a:gd name="T50" fmla="*/ 26 w 142"/>
                <a:gd name="T51" fmla="*/ 155 h 291"/>
                <a:gd name="T52" fmla="*/ 40 w 142"/>
                <a:gd name="T53" fmla="*/ 166 h 291"/>
                <a:gd name="T54" fmla="*/ 42 w 142"/>
                <a:gd name="T55" fmla="*/ 184 h 291"/>
                <a:gd name="T56" fmla="*/ 15 w 142"/>
                <a:gd name="T57" fmla="*/ 216 h 291"/>
                <a:gd name="T58" fmla="*/ 32 w 142"/>
                <a:gd name="T59" fmla="*/ 229 h 291"/>
                <a:gd name="T60" fmla="*/ 34 w 142"/>
                <a:gd name="T61" fmla="*/ 243 h 291"/>
                <a:gd name="T62" fmla="*/ 13 w 142"/>
                <a:gd name="T63" fmla="*/ 256 h 291"/>
                <a:gd name="T64" fmla="*/ 2 w 142"/>
                <a:gd name="T65" fmla="*/ 277 h 291"/>
                <a:gd name="T66" fmla="*/ 12 w 142"/>
                <a:gd name="T67" fmla="*/ 291 h 291"/>
                <a:gd name="T68" fmla="*/ 41 w 142"/>
                <a:gd name="T69" fmla="*/ 282 h 291"/>
                <a:gd name="T70" fmla="*/ 86 w 142"/>
                <a:gd name="T71" fmla="*/ 278 h 291"/>
                <a:gd name="T72" fmla="*/ 102 w 142"/>
                <a:gd name="T73" fmla="*/ 283 h 291"/>
                <a:gd name="T74" fmla="*/ 114 w 142"/>
                <a:gd name="T75" fmla="*/ 279 h 291"/>
                <a:gd name="T76" fmla="*/ 125 w 142"/>
                <a:gd name="T77" fmla="*/ 257 h 291"/>
                <a:gd name="T78" fmla="*/ 113 w 142"/>
                <a:gd name="T79" fmla="*/ 245 h 291"/>
                <a:gd name="T80" fmla="*/ 68 w 142"/>
                <a:gd name="T81" fmla="*/ 243 h 291"/>
                <a:gd name="T82" fmla="*/ 63 w 142"/>
                <a:gd name="T83" fmla="*/ 233 h 291"/>
                <a:gd name="T84" fmla="*/ 89 w 142"/>
                <a:gd name="T85" fmla="*/ 205 h 291"/>
                <a:gd name="T86" fmla="*/ 101 w 142"/>
                <a:gd name="T87" fmla="*/ 179 h 291"/>
                <a:gd name="T88" fmla="*/ 80 w 142"/>
                <a:gd name="T89" fmla="*/ 175 h 291"/>
                <a:gd name="T90" fmla="*/ 64 w 142"/>
                <a:gd name="T91" fmla="*/ 177 h 291"/>
                <a:gd name="T92" fmla="*/ 79 w 142"/>
                <a:gd name="T93" fmla="*/ 153 h 291"/>
                <a:gd name="T94" fmla="*/ 43 w 142"/>
                <a:gd name="T95" fmla="*/ 131 h 291"/>
                <a:gd name="T96" fmla="*/ 40 w 142"/>
                <a:gd name="T97" fmla="*/ 130 h 291"/>
                <a:gd name="T98" fmla="*/ 37 w 142"/>
                <a:gd name="T99" fmla="*/ 109 h 291"/>
                <a:gd name="T100" fmla="*/ 39 w 142"/>
                <a:gd name="T101" fmla="*/ 109 h 291"/>
                <a:gd name="T102" fmla="*/ 50 w 142"/>
                <a:gd name="T103" fmla="*/ 120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2" h="291">
                  <a:moveTo>
                    <a:pt x="79" y="153"/>
                  </a:moveTo>
                  <a:cubicBezTo>
                    <a:pt x="88" y="152"/>
                    <a:pt x="94" y="148"/>
                    <a:pt x="97" y="140"/>
                  </a:cubicBezTo>
                  <a:cubicBezTo>
                    <a:pt x="98" y="138"/>
                    <a:pt x="99" y="136"/>
                    <a:pt x="100" y="134"/>
                  </a:cubicBezTo>
                  <a:cubicBezTo>
                    <a:pt x="104" y="129"/>
                    <a:pt x="107" y="125"/>
                    <a:pt x="111" y="120"/>
                  </a:cubicBezTo>
                  <a:cubicBezTo>
                    <a:pt x="115" y="114"/>
                    <a:pt x="119" y="108"/>
                    <a:pt x="123" y="102"/>
                  </a:cubicBezTo>
                  <a:cubicBezTo>
                    <a:pt x="129" y="89"/>
                    <a:pt x="134" y="76"/>
                    <a:pt x="139" y="62"/>
                  </a:cubicBezTo>
                  <a:cubicBezTo>
                    <a:pt x="141" y="56"/>
                    <a:pt x="142" y="49"/>
                    <a:pt x="142" y="43"/>
                  </a:cubicBezTo>
                  <a:cubicBezTo>
                    <a:pt x="141" y="37"/>
                    <a:pt x="139" y="31"/>
                    <a:pt x="137" y="26"/>
                  </a:cubicBezTo>
                  <a:cubicBezTo>
                    <a:pt x="134" y="18"/>
                    <a:pt x="130" y="10"/>
                    <a:pt x="122" y="6"/>
                  </a:cubicBezTo>
                  <a:cubicBezTo>
                    <a:pt x="116" y="2"/>
                    <a:pt x="109" y="1"/>
                    <a:pt x="102" y="0"/>
                  </a:cubicBezTo>
                  <a:cubicBezTo>
                    <a:pt x="101" y="0"/>
                    <a:pt x="100" y="0"/>
                    <a:pt x="99" y="0"/>
                  </a:cubicBezTo>
                  <a:cubicBezTo>
                    <a:pt x="96" y="0"/>
                    <a:pt x="94" y="1"/>
                    <a:pt x="91" y="1"/>
                  </a:cubicBezTo>
                  <a:cubicBezTo>
                    <a:pt x="88" y="1"/>
                    <a:pt x="84" y="1"/>
                    <a:pt x="80" y="2"/>
                  </a:cubicBezTo>
                  <a:cubicBezTo>
                    <a:pt x="67" y="6"/>
                    <a:pt x="57" y="14"/>
                    <a:pt x="47" y="22"/>
                  </a:cubicBezTo>
                  <a:cubicBezTo>
                    <a:pt x="41" y="27"/>
                    <a:pt x="36" y="32"/>
                    <a:pt x="32" y="39"/>
                  </a:cubicBezTo>
                  <a:cubicBezTo>
                    <a:pt x="30" y="42"/>
                    <a:pt x="28" y="45"/>
                    <a:pt x="26" y="48"/>
                  </a:cubicBezTo>
                  <a:cubicBezTo>
                    <a:pt x="24" y="52"/>
                    <a:pt x="25" y="57"/>
                    <a:pt x="27" y="58"/>
                  </a:cubicBezTo>
                  <a:cubicBezTo>
                    <a:pt x="30" y="59"/>
                    <a:pt x="33" y="61"/>
                    <a:pt x="36" y="61"/>
                  </a:cubicBezTo>
                  <a:cubicBezTo>
                    <a:pt x="40" y="62"/>
                    <a:pt x="44" y="62"/>
                    <a:pt x="48" y="62"/>
                  </a:cubicBezTo>
                  <a:cubicBezTo>
                    <a:pt x="50" y="62"/>
                    <a:pt x="53" y="61"/>
                    <a:pt x="55" y="60"/>
                  </a:cubicBezTo>
                  <a:cubicBezTo>
                    <a:pt x="61" y="56"/>
                    <a:pt x="66" y="51"/>
                    <a:pt x="70" y="47"/>
                  </a:cubicBezTo>
                  <a:cubicBezTo>
                    <a:pt x="79" y="38"/>
                    <a:pt x="89" y="31"/>
                    <a:pt x="102" y="29"/>
                  </a:cubicBezTo>
                  <a:cubicBezTo>
                    <a:pt x="107" y="28"/>
                    <a:pt x="110" y="29"/>
                    <a:pt x="112" y="33"/>
                  </a:cubicBezTo>
                  <a:cubicBezTo>
                    <a:pt x="116" y="38"/>
                    <a:pt x="118" y="45"/>
                    <a:pt x="117" y="51"/>
                  </a:cubicBezTo>
                  <a:cubicBezTo>
                    <a:pt x="117" y="56"/>
                    <a:pt x="116" y="61"/>
                    <a:pt x="114" y="66"/>
                  </a:cubicBezTo>
                  <a:cubicBezTo>
                    <a:pt x="112" y="74"/>
                    <a:pt x="109" y="82"/>
                    <a:pt x="106" y="90"/>
                  </a:cubicBezTo>
                  <a:cubicBezTo>
                    <a:pt x="102" y="98"/>
                    <a:pt x="98" y="105"/>
                    <a:pt x="94" y="113"/>
                  </a:cubicBezTo>
                  <a:cubicBezTo>
                    <a:pt x="91" y="118"/>
                    <a:pt x="87" y="122"/>
                    <a:pt x="81" y="120"/>
                  </a:cubicBezTo>
                  <a:cubicBezTo>
                    <a:pt x="79" y="120"/>
                    <a:pt x="78" y="120"/>
                    <a:pt x="76" y="120"/>
                  </a:cubicBezTo>
                  <a:cubicBezTo>
                    <a:pt x="74" y="120"/>
                    <a:pt x="72" y="119"/>
                    <a:pt x="73" y="116"/>
                  </a:cubicBezTo>
                  <a:cubicBezTo>
                    <a:pt x="74" y="111"/>
                    <a:pt x="76" y="106"/>
                    <a:pt x="80" y="102"/>
                  </a:cubicBezTo>
                  <a:cubicBezTo>
                    <a:pt x="84" y="98"/>
                    <a:pt x="89" y="94"/>
                    <a:pt x="94" y="90"/>
                  </a:cubicBezTo>
                  <a:cubicBezTo>
                    <a:pt x="95" y="89"/>
                    <a:pt x="97" y="88"/>
                    <a:pt x="97" y="87"/>
                  </a:cubicBezTo>
                  <a:cubicBezTo>
                    <a:pt x="99" y="82"/>
                    <a:pt x="100" y="78"/>
                    <a:pt x="101" y="73"/>
                  </a:cubicBezTo>
                  <a:cubicBezTo>
                    <a:pt x="102" y="73"/>
                    <a:pt x="101" y="71"/>
                    <a:pt x="100" y="70"/>
                  </a:cubicBezTo>
                  <a:cubicBezTo>
                    <a:pt x="95" y="66"/>
                    <a:pt x="89" y="60"/>
                    <a:pt x="80" y="64"/>
                  </a:cubicBezTo>
                  <a:cubicBezTo>
                    <a:pt x="79" y="65"/>
                    <a:pt x="77" y="64"/>
                    <a:pt x="75" y="63"/>
                  </a:cubicBezTo>
                  <a:cubicBezTo>
                    <a:pt x="72" y="59"/>
                    <a:pt x="63" y="58"/>
                    <a:pt x="60" y="61"/>
                  </a:cubicBezTo>
                  <a:cubicBezTo>
                    <a:pt x="58" y="63"/>
                    <a:pt x="57" y="65"/>
                    <a:pt x="55" y="68"/>
                  </a:cubicBezTo>
                  <a:cubicBezTo>
                    <a:pt x="54" y="69"/>
                    <a:pt x="53" y="71"/>
                    <a:pt x="54" y="73"/>
                  </a:cubicBezTo>
                  <a:cubicBezTo>
                    <a:pt x="55" y="75"/>
                    <a:pt x="53" y="77"/>
                    <a:pt x="52" y="78"/>
                  </a:cubicBezTo>
                  <a:cubicBezTo>
                    <a:pt x="50" y="79"/>
                    <a:pt x="49" y="80"/>
                    <a:pt x="47" y="82"/>
                  </a:cubicBezTo>
                  <a:cubicBezTo>
                    <a:pt x="42" y="86"/>
                    <a:pt x="38" y="92"/>
                    <a:pt x="37" y="99"/>
                  </a:cubicBezTo>
                  <a:cubicBezTo>
                    <a:pt x="37" y="100"/>
                    <a:pt x="37" y="101"/>
                    <a:pt x="36" y="102"/>
                  </a:cubicBezTo>
                  <a:cubicBezTo>
                    <a:pt x="36" y="102"/>
                    <a:pt x="36" y="102"/>
                    <a:pt x="35" y="102"/>
                  </a:cubicBezTo>
                  <a:cubicBezTo>
                    <a:pt x="35" y="101"/>
                    <a:pt x="35" y="100"/>
                    <a:pt x="34" y="99"/>
                  </a:cubicBezTo>
                  <a:cubicBezTo>
                    <a:pt x="33" y="91"/>
                    <a:pt x="27" y="87"/>
                    <a:pt x="19" y="85"/>
                  </a:cubicBezTo>
                  <a:cubicBezTo>
                    <a:pt x="12" y="83"/>
                    <a:pt x="2" y="88"/>
                    <a:pt x="1" y="98"/>
                  </a:cubicBezTo>
                  <a:cubicBezTo>
                    <a:pt x="1" y="106"/>
                    <a:pt x="1" y="114"/>
                    <a:pt x="1" y="122"/>
                  </a:cubicBezTo>
                  <a:cubicBezTo>
                    <a:pt x="2" y="127"/>
                    <a:pt x="2" y="132"/>
                    <a:pt x="3" y="137"/>
                  </a:cubicBezTo>
                  <a:cubicBezTo>
                    <a:pt x="6" y="145"/>
                    <a:pt x="9" y="152"/>
                    <a:pt x="18" y="154"/>
                  </a:cubicBezTo>
                  <a:cubicBezTo>
                    <a:pt x="21" y="155"/>
                    <a:pt x="23" y="156"/>
                    <a:pt x="26" y="155"/>
                  </a:cubicBezTo>
                  <a:cubicBezTo>
                    <a:pt x="28" y="154"/>
                    <a:pt x="29" y="155"/>
                    <a:pt x="29" y="157"/>
                  </a:cubicBezTo>
                  <a:cubicBezTo>
                    <a:pt x="31" y="163"/>
                    <a:pt x="34" y="166"/>
                    <a:pt x="40" y="166"/>
                  </a:cubicBezTo>
                  <a:cubicBezTo>
                    <a:pt x="43" y="166"/>
                    <a:pt x="44" y="167"/>
                    <a:pt x="44" y="171"/>
                  </a:cubicBezTo>
                  <a:cubicBezTo>
                    <a:pt x="44" y="175"/>
                    <a:pt x="43" y="179"/>
                    <a:pt x="42" y="184"/>
                  </a:cubicBezTo>
                  <a:cubicBezTo>
                    <a:pt x="42" y="190"/>
                    <a:pt x="39" y="195"/>
                    <a:pt x="33" y="198"/>
                  </a:cubicBezTo>
                  <a:cubicBezTo>
                    <a:pt x="25" y="202"/>
                    <a:pt x="20" y="209"/>
                    <a:pt x="15" y="216"/>
                  </a:cubicBezTo>
                  <a:cubicBezTo>
                    <a:pt x="13" y="218"/>
                    <a:pt x="13" y="220"/>
                    <a:pt x="15" y="222"/>
                  </a:cubicBezTo>
                  <a:cubicBezTo>
                    <a:pt x="20" y="227"/>
                    <a:pt x="25" y="229"/>
                    <a:pt x="32" y="229"/>
                  </a:cubicBezTo>
                  <a:cubicBezTo>
                    <a:pt x="34" y="229"/>
                    <a:pt x="35" y="230"/>
                    <a:pt x="35" y="232"/>
                  </a:cubicBezTo>
                  <a:cubicBezTo>
                    <a:pt x="35" y="236"/>
                    <a:pt x="34" y="239"/>
                    <a:pt x="34" y="243"/>
                  </a:cubicBezTo>
                  <a:cubicBezTo>
                    <a:pt x="34" y="246"/>
                    <a:pt x="33" y="248"/>
                    <a:pt x="30" y="249"/>
                  </a:cubicBezTo>
                  <a:cubicBezTo>
                    <a:pt x="24" y="252"/>
                    <a:pt x="18" y="252"/>
                    <a:pt x="13" y="256"/>
                  </a:cubicBezTo>
                  <a:cubicBezTo>
                    <a:pt x="12" y="257"/>
                    <a:pt x="9" y="258"/>
                    <a:pt x="7" y="259"/>
                  </a:cubicBezTo>
                  <a:cubicBezTo>
                    <a:pt x="2" y="264"/>
                    <a:pt x="0" y="272"/>
                    <a:pt x="2" y="277"/>
                  </a:cubicBezTo>
                  <a:cubicBezTo>
                    <a:pt x="2" y="279"/>
                    <a:pt x="3" y="281"/>
                    <a:pt x="4" y="283"/>
                  </a:cubicBezTo>
                  <a:cubicBezTo>
                    <a:pt x="5" y="287"/>
                    <a:pt x="8" y="291"/>
                    <a:pt x="12" y="291"/>
                  </a:cubicBezTo>
                  <a:cubicBezTo>
                    <a:pt x="16" y="290"/>
                    <a:pt x="19" y="290"/>
                    <a:pt x="23" y="288"/>
                  </a:cubicBezTo>
                  <a:cubicBezTo>
                    <a:pt x="29" y="286"/>
                    <a:pt x="35" y="284"/>
                    <a:pt x="41" y="282"/>
                  </a:cubicBezTo>
                  <a:cubicBezTo>
                    <a:pt x="45" y="280"/>
                    <a:pt x="50" y="280"/>
                    <a:pt x="54" y="279"/>
                  </a:cubicBezTo>
                  <a:cubicBezTo>
                    <a:pt x="65" y="276"/>
                    <a:pt x="76" y="275"/>
                    <a:pt x="86" y="278"/>
                  </a:cubicBezTo>
                  <a:cubicBezTo>
                    <a:pt x="90" y="279"/>
                    <a:pt x="94" y="281"/>
                    <a:pt x="98" y="282"/>
                  </a:cubicBezTo>
                  <a:cubicBezTo>
                    <a:pt x="99" y="282"/>
                    <a:pt x="101" y="283"/>
                    <a:pt x="102" y="283"/>
                  </a:cubicBezTo>
                  <a:cubicBezTo>
                    <a:pt x="105" y="282"/>
                    <a:pt x="108" y="281"/>
                    <a:pt x="111" y="280"/>
                  </a:cubicBezTo>
                  <a:cubicBezTo>
                    <a:pt x="112" y="280"/>
                    <a:pt x="113" y="279"/>
                    <a:pt x="114" y="279"/>
                  </a:cubicBezTo>
                  <a:cubicBezTo>
                    <a:pt x="116" y="276"/>
                    <a:pt x="118" y="273"/>
                    <a:pt x="119" y="269"/>
                  </a:cubicBezTo>
                  <a:cubicBezTo>
                    <a:pt x="121" y="265"/>
                    <a:pt x="123" y="261"/>
                    <a:pt x="125" y="257"/>
                  </a:cubicBezTo>
                  <a:cubicBezTo>
                    <a:pt x="127" y="253"/>
                    <a:pt x="126" y="251"/>
                    <a:pt x="122" y="248"/>
                  </a:cubicBezTo>
                  <a:cubicBezTo>
                    <a:pt x="119" y="247"/>
                    <a:pt x="116" y="246"/>
                    <a:pt x="113" y="245"/>
                  </a:cubicBezTo>
                  <a:cubicBezTo>
                    <a:pt x="108" y="243"/>
                    <a:pt x="102" y="241"/>
                    <a:pt x="96" y="241"/>
                  </a:cubicBezTo>
                  <a:cubicBezTo>
                    <a:pt x="87" y="241"/>
                    <a:pt x="78" y="243"/>
                    <a:pt x="68" y="243"/>
                  </a:cubicBezTo>
                  <a:cubicBezTo>
                    <a:pt x="67" y="244"/>
                    <a:pt x="66" y="242"/>
                    <a:pt x="65" y="242"/>
                  </a:cubicBezTo>
                  <a:cubicBezTo>
                    <a:pt x="64" y="239"/>
                    <a:pt x="64" y="236"/>
                    <a:pt x="63" y="233"/>
                  </a:cubicBezTo>
                  <a:cubicBezTo>
                    <a:pt x="63" y="227"/>
                    <a:pt x="63" y="221"/>
                    <a:pt x="69" y="217"/>
                  </a:cubicBezTo>
                  <a:cubicBezTo>
                    <a:pt x="75" y="212"/>
                    <a:pt x="82" y="208"/>
                    <a:pt x="89" y="205"/>
                  </a:cubicBezTo>
                  <a:cubicBezTo>
                    <a:pt x="97" y="201"/>
                    <a:pt x="104" y="192"/>
                    <a:pt x="101" y="182"/>
                  </a:cubicBezTo>
                  <a:cubicBezTo>
                    <a:pt x="101" y="181"/>
                    <a:pt x="101" y="180"/>
                    <a:pt x="101" y="179"/>
                  </a:cubicBezTo>
                  <a:cubicBezTo>
                    <a:pt x="100" y="175"/>
                    <a:pt x="97" y="172"/>
                    <a:pt x="93" y="172"/>
                  </a:cubicBezTo>
                  <a:cubicBezTo>
                    <a:pt x="89" y="173"/>
                    <a:pt x="84" y="174"/>
                    <a:pt x="80" y="175"/>
                  </a:cubicBezTo>
                  <a:cubicBezTo>
                    <a:pt x="76" y="176"/>
                    <a:pt x="72" y="178"/>
                    <a:pt x="68" y="179"/>
                  </a:cubicBezTo>
                  <a:cubicBezTo>
                    <a:pt x="65" y="180"/>
                    <a:pt x="64" y="180"/>
                    <a:pt x="64" y="177"/>
                  </a:cubicBezTo>
                  <a:cubicBezTo>
                    <a:pt x="64" y="173"/>
                    <a:pt x="65" y="169"/>
                    <a:pt x="65" y="166"/>
                  </a:cubicBezTo>
                  <a:cubicBezTo>
                    <a:pt x="66" y="158"/>
                    <a:pt x="71" y="153"/>
                    <a:pt x="79" y="153"/>
                  </a:cubicBezTo>
                  <a:close/>
                  <a:moveTo>
                    <a:pt x="50" y="120"/>
                  </a:moveTo>
                  <a:cubicBezTo>
                    <a:pt x="48" y="124"/>
                    <a:pt x="45" y="127"/>
                    <a:pt x="43" y="131"/>
                  </a:cubicBezTo>
                  <a:cubicBezTo>
                    <a:pt x="42" y="131"/>
                    <a:pt x="41" y="132"/>
                    <a:pt x="41" y="132"/>
                  </a:cubicBezTo>
                  <a:cubicBezTo>
                    <a:pt x="40" y="131"/>
                    <a:pt x="40" y="130"/>
                    <a:pt x="40" y="130"/>
                  </a:cubicBezTo>
                  <a:cubicBezTo>
                    <a:pt x="39" y="123"/>
                    <a:pt x="38" y="117"/>
                    <a:pt x="37" y="110"/>
                  </a:cubicBezTo>
                  <a:cubicBezTo>
                    <a:pt x="37" y="110"/>
                    <a:pt x="37" y="110"/>
                    <a:pt x="37" y="109"/>
                  </a:cubicBezTo>
                  <a:cubicBezTo>
                    <a:pt x="37" y="109"/>
                    <a:pt x="37" y="108"/>
                    <a:pt x="38" y="108"/>
                  </a:cubicBezTo>
                  <a:cubicBezTo>
                    <a:pt x="38" y="108"/>
                    <a:pt x="39" y="108"/>
                    <a:pt x="39" y="109"/>
                  </a:cubicBezTo>
                  <a:cubicBezTo>
                    <a:pt x="42" y="112"/>
                    <a:pt x="44" y="114"/>
                    <a:pt x="48" y="116"/>
                  </a:cubicBezTo>
                  <a:cubicBezTo>
                    <a:pt x="49" y="116"/>
                    <a:pt x="50" y="119"/>
                    <a:pt x="50" y="12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6" name="isḷiďè">
              <a:extLst>
                <a:ext uri="{FF2B5EF4-FFF2-40B4-BE49-F238E27FC236}">
                  <a16:creationId xmlns:a16="http://schemas.microsoft.com/office/drawing/2014/main" id="{D3EBDE0A-7F03-4F33-8F16-C1EE96B62B97}"/>
                </a:ext>
              </a:extLst>
            </p:cNvPr>
            <p:cNvSpPr/>
            <p:nvPr/>
          </p:nvSpPr>
          <p:spPr bwMode="auto">
            <a:xfrm>
              <a:off x="5448300" y="2878138"/>
              <a:ext cx="815975" cy="876300"/>
            </a:xfrm>
            <a:custGeom>
              <a:avLst/>
              <a:gdLst>
                <a:gd name="T0" fmla="*/ 199 w 226"/>
                <a:gd name="T1" fmla="*/ 3 h 242"/>
                <a:gd name="T2" fmla="*/ 140 w 226"/>
                <a:gd name="T3" fmla="*/ 20 h 242"/>
                <a:gd name="T4" fmla="*/ 40 w 226"/>
                <a:gd name="T5" fmla="*/ 64 h 242"/>
                <a:gd name="T6" fmla="*/ 2 w 226"/>
                <a:gd name="T7" fmla="*/ 86 h 242"/>
                <a:gd name="T8" fmla="*/ 4 w 226"/>
                <a:gd name="T9" fmla="*/ 101 h 242"/>
                <a:gd name="T10" fmla="*/ 44 w 226"/>
                <a:gd name="T11" fmla="*/ 90 h 242"/>
                <a:gd name="T12" fmla="*/ 86 w 226"/>
                <a:gd name="T13" fmla="*/ 67 h 242"/>
                <a:gd name="T14" fmla="*/ 121 w 226"/>
                <a:gd name="T15" fmla="*/ 54 h 242"/>
                <a:gd name="T16" fmla="*/ 77 w 226"/>
                <a:gd name="T17" fmla="*/ 103 h 242"/>
                <a:gd name="T18" fmla="*/ 70 w 226"/>
                <a:gd name="T19" fmla="*/ 151 h 242"/>
                <a:gd name="T20" fmla="*/ 83 w 226"/>
                <a:gd name="T21" fmla="*/ 151 h 242"/>
                <a:gd name="T22" fmla="*/ 93 w 226"/>
                <a:gd name="T23" fmla="*/ 137 h 242"/>
                <a:gd name="T24" fmla="*/ 98 w 226"/>
                <a:gd name="T25" fmla="*/ 125 h 242"/>
                <a:gd name="T26" fmla="*/ 131 w 226"/>
                <a:gd name="T27" fmla="*/ 93 h 242"/>
                <a:gd name="T28" fmla="*/ 154 w 226"/>
                <a:gd name="T29" fmla="*/ 87 h 242"/>
                <a:gd name="T30" fmla="*/ 126 w 226"/>
                <a:gd name="T31" fmla="*/ 114 h 242"/>
                <a:gd name="T32" fmla="*/ 95 w 226"/>
                <a:gd name="T33" fmla="*/ 149 h 242"/>
                <a:gd name="T34" fmla="*/ 106 w 226"/>
                <a:gd name="T35" fmla="*/ 154 h 242"/>
                <a:gd name="T36" fmla="*/ 106 w 226"/>
                <a:gd name="T37" fmla="*/ 181 h 242"/>
                <a:gd name="T38" fmla="*/ 78 w 226"/>
                <a:gd name="T39" fmla="*/ 198 h 242"/>
                <a:gd name="T40" fmla="*/ 67 w 226"/>
                <a:gd name="T41" fmla="*/ 196 h 242"/>
                <a:gd name="T42" fmla="*/ 58 w 226"/>
                <a:gd name="T43" fmla="*/ 208 h 242"/>
                <a:gd name="T44" fmla="*/ 77 w 226"/>
                <a:gd name="T45" fmla="*/ 224 h 242"/>
                <a:gd name="T46" fmla="*/ 100 w 226"/>
                <a:gd name="T47" fmla="*/ 208 h 242"/>
                <a:gd name="T48" fmla="*/ 101 w 226"/>
                <a:gd name="T49" fmla="*/ 230 h 242"/>
                <a:gd name="T50" fmla="*/ 109 w 226"/>
                <a:gd name="T51" fmla="*/ 239 h 242"/>
                <a:gd name="T52" fmla="*/ 117 w 226"/>
                <a:gd name="T53" fmla="*/ 239 h 242"/>
                <a:gd name="T54" fmla="*/ 127 w 226"/>
                <a:gd name="T55" fmla="*/ 231 h 242"/>
                <a:gd name="T56" fmla="*/ 126 w 226"/>
                <a:gd name="T57" fmla="*/ 202 h 242"/>
                <a:gd name="T58" fmla="*/ 153 w 226"/>
                <a:gd name="T59" fmla="*/ 192 h 242"/>
                <a:gd name="T60" fmla="*/ 155 w 226"/>
                <a:gd name="T61" fmla="*/ 201 h 242"/>
                <a:gd name="T62" fmla="*/ 145 w 226"/>
                <a:gd name="T63" fmla="*/ 208 h 242"/>
                <a:gd name="T64" fmla="*/ 152 w 226"/>
                <a:gd name="T65" fmla="*/ 207 h 242"/>
                <a:gd name="T66" fmla="*/ 177 w 226"/>
                <a:gd name="T67" fmla="*/ 196 h 242"/>
                <a:gd name="T68" fmla="*/ 150 w 226"/>
                <a:gd name="T69" fmla="*/ 171 h 242"/>
                <a:gd name="T70" fmla="*/ 127 w 226"/>
                <a:gd name="T71" fmla="*/ 171 h 242"/>
                <a:gd name="T72" fmla="*/ 134 w 226"/>
                <a:gd name="T73" fmla="*/ 148 h 242"/>
                <a:gd name="T74" fmla="*/ 148 w 226"/>
                <a:gd name="T75" fmla="*/ 124 h 242"/>
                <a:gd name="T76" fmla="*/ 156 w 226"/>
                <a:gd name="T77" fmla="*/ 100 h 242"/>
                <a:gd name="T78" fmla="*/ 159 w 226"/>
                <a:gd name="T79" fmla="*/ 74 h 242"/>
                <a:gd name="T80" fmla="*/ 126 w 226"/>
                <a:gd name="T81" fmla="*/ 77 h 242"/>
                <a:gd name="T82" fmla="*/ 99 w 226"/>
                <a:gd name="T83" fmla="*/ 94 h 242"/>
                <a:gd name="T84" fmla="*/ 88 w 226"/>
                <a:gd name="T85" fmla="*/ 104 h 242"/>
                <a:gd name="T86" fmla="*/ 92 w 226"/>
                <a:gd name="T87" fmla="*/ 92 h 242"/>
                <a:gd name="T88" fmla="*/ 123 w 226"/>
                <a:gd name="T89" fmla="*/ 59 h 242"/>
                <a:gd name="T90" fmla="*/ 154 w 226"/>
                <a:gd name="T91" fmla="*/ 46 h 242"/>
                <a:gd name="T92" fmla="*/ 203 w 226"/>
                <a:gd name="T93" fmla="*/ 38 h 242"/>
                <a:gd name="T94" fmla="*/ 224 w 226"/>
                <a:gd name="T95" fmla="*/ 30 h 242"/>
                <a:gd name="T96" fmla="*/ 206 w 226"/>
                <a:gd name="T97" fmla="*/ 1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26" h="242">
                  <a:moveTo>
                    <a:pt x="206" y="1"/>
                  </a:moveTo>
                  <a:cubicBezTo>
                    <a:pt x="204" y="2"/>
                    <a:pt x="201" y="3"/>
                    <a:pt x="199" y="3"/>
                  </a:cubicBezTo>
                  <a:cubicBezTo>
                    <a:pt x="189" y="6"/>
                    <a:pt x="179" y="8"/>
                    <a:pt x="169" y="11"/>
                  </a:cubicBezTo>
                  <a:cubicBezTo>
                    <a:pt x="159" y="14"/>
                    <a:pt x="149" y="17"/>
                    <a:pt x="140" y="20"/>
                  </a:cubicBezTo>
                  <a:cubicBezTo>
                    <a:pt x="130" y="24"/>
                    <a:pt x="69" y="50"/>
                    <a:pt x="66" y="51"/>
                  </a:cubicBezTo>
                  <a:cubicBezTo>
                    <a:pt x="57" y="55"/>
                    <a:pt x="48" y="60"/>
                    <a:pt x="40" y="64"/>
                  </a:cubicBezTo>
                  <a:cubicBezTo>
                    <a:pt x="34" y="67"/>
                    <a:pt x="28" y="71"/>
                    <a:pt x="22" y="73"/>
                  </a:cubicBezTo>
                  <a:cubicBezTo>
                    <a:pt x="14" y="76"/>
                    <a:pt x="8" y="81"/>
                    <a:pt x="2" y="86"/>
                  </a:cubicBezTo>
                  <a:cubicBezTo>
                    <a:pt x="1" y="87"/>
                    <a:pt x="1" y="88"/>
                    <a:pt x="0" y="89"/>
                  </a:cubicBezTo>
                  <a:cubicBezTo>
                    <a:pt x="0" y="94"/>
                    <a:pt x="0" y="98"/>
                    <a:pt x="4" y="101"/>
                  </a:cubicBezTo>
                  <a:cubicBezTo>
                    <a:pt x="8" y="105"/>
                    <a:pt x="12" y="106"/>
                    <a:pt x="17" y="104"/>
                  </a:cubicBezTo>
                  <a:cubicBezTo>
                    <a:pt x="26" y="99"/>
                    <a:pt x="35" y="95"/>
                    <a:pt x="44" y="90"/>
                  </a:cubicBezTo>
                  <a:cubicBezTo>
                    <a:pt x="56" y="84"/>
                    <a:pt x="67" y="75"/>
                    <a:pt x="81" y="69"/>
                  </a:cubicBezTo>
                  <a:cubicBezTo>
                    <a:pt x="82" y="69"/>
                    <a:pt x="84" y="68"/>
                    <a:pt x="86" y="67"/>
                  </a:cubicBezTo>
                  <a:cubicBezTo>
                    <a:pt x="96" y="63"/>
                    <a:pt x="106" y="59"/>
                    <a:pt x="117" y="54"/>
                  </a:cubicBezTo>
                  <a:cubicBezTo>
                    <a:pt x="120" y="53"/>
                    <a:pt x="120" y="54"/>
                    <a:pt x="121" y="54"/>
                  </a:cubicBezTo>
                  <a:cubicBezTo>
                    <a:pt x="121" y="56"/>
                    <a:pt x="118" y="58"/>
                    <a:pt x="116" y="59"/>
                  </a:cubicBezTo>
                  <a:cubicBezTo>
                    <a:pt x="101" y="72"/>
                    <a:pt x="88" y="86"/>
                    <a:pt x="77" y="103"/>
                  </a:cubicBezTo>
                  <a:cubicBezTo>
                    <a:pt x="72" y="111"/>
                    <a:pt x="68" y="120"/>
                    <a:pt x="67" y="130"/>
                  </a:cubicBezTo>
                  <a:cubicBezTo>
                    <a:pt x="66" y="137"/>
                    <a:pt x="66" y="144"/>
                    <a:pt x="70" y="151"/>
                  </a:cubicBezTo>
                  <a:cubicBezTo>
                    <a:pt x="71" y="153"/>
                    <a:pt x="73" y="156"/>
                    <a:pt x="76" y="156"/>
                  </a:cubicBezTo>
                  <a:cubicBezTo>
                    <a:pt x="80" y="156"/>
                    <a:pt x="81" y="154"/>
                    <a:pt x="83" y="151"/>
                  </a:cubicBezTo>
                  <a:cubicBezTo>
                    <a:pt x="86" y="148"/>
                    <a:pt x="88" y="144"/>
                    <a:pt x="90" y="141"/>
                  </a:cubicBezTo>
                  <a:cubicBezTo>
                    <a:pt x="91" y="140"/>
                    <a:pt x="92" y="138"/>
                    <a:pt x="93" y="137"/>
                  </a:cubicBezTo>
                  <a:cubicBezTo>
                    <a:pt x="94" y="135"/>
                    <a:pt x="95" y="133"/>
                    <a:pt x="96" y="131"/>
                  </a:cubicBezTo>
                  <a:cubicBezTo>
                    <a:pt x="97" y="129"/>
                    <a:pt x="97" y="127"/>
                    <a:pt x="98" y="125"/>
                  </a:cubicBezTo>
                  <a:cubicBezTo>
                    <a:pt x="100" y="122"/>
                    <a:pt x="101" y="118"/>
                    <a:pt x="103" y="115"/>
                  </a:cubicBezTo>
                  <a:cubicBezTo>
                    <a:pt x="112" y="107"/>
                    <a:pt x="120" y="98"/>
                    <a:pt x="131" y="93"/>
                  </a:cubicBezTo>
                  <a:cubicBezTo>
                    <a:pt x="137" y="89"/>
                    <a:pt x="143" y="86"/>
                    <a:pt x="150" y="86"/>
                  </a:cubicBezTo>
                  <a:cubicBezTo>
                    <a:pt x="152" y="86"/>
                    <a:pt x="153" y="86"/>
                    <a:pt x="154" y="87"/>
                  </a:cubicBezTo>
                  <a:cubicBezTo>
                    <a:pt x="154" y="88"/>
                    <a:pt x="154" y="90"/>
                    <a:pt x="153" y="91"/>
                  </a:cubicBezTo>
                  <a:cubicBezTo>
                    <a:pt x="146" y="100"/>
                    <a:pt x="136" y="107"/>
                    <a:pt x="126" y="114"/>
                  </a:cubicBezTo>
                  <a:cubicBezTo>
                    <a:pt x="120" y="118"/>
                    <a:pt x="113" y="122"/>
                    <a:pt x="106" y="126"/>
                  </a:cubicBezTo>
                  <a:cubicBezTo>
                    <a:pt x="98" y="132"/>
                    <a:pt x="96" y="140"/>
                    <a:pt x="95" y="149"/>
                  </a:cubicBezTo>
                  <a:cubicBezTo>
                    <a:pt x="94" y="154"/>
                    <a:pt x="98" y="157"/>
                    <a:pt x="103" y="155"/>
                  </a:cubicBezTo>
                  <a:cubicBezTo>
                    <a:pt x="104" y="155"/>
                    <a:pt x="105" y="154"/>
                    <a:pt x="106" y="154"/>
                  </a:cubicBezTo>
                  <a:cubicBezTo>
                    <a:pt x="108" y="153"/>
                    <a:pt x="109" y="154"/>
                    <a:pt x="109" y="156"/>
                  </a:cubicBezTo>
                  <a:cubicBezTo>
                    <a:pt x="110" y="165"/>
                    <a:pt x="107" y="173"/>
                    <a:pt x="106" y="181"/>
                  </a:cubicBezTo>
                  <a:cubicBezTo>
                    <a:pt x="105" y="182"/>
                    <a:pt x="105" y="183"/>
                    <a:pt x="103" y="184"/>
                  </a:cubicBezTo>
                  <a:cubicBezTo>
                    <a:pt x="96" y="190"/>
                    <a:pt x="88" y="196"/>
                    <a:pt x="78" y="198"/>
                  </a:cubicBezTo>
                  <a:cubicBezTo>
                    <a:pt x="75" y="199"/>
                    <a:pt x="71" y="200"/>
                    <a:pt x="70" y="197"/>
                  </a:cubicBezTo>
                  <a:cubicBezTo>
                    <a:pt x="70" y="195"/>
                    <a:pt x="71" y="194"/>
                    <a:pt x="67" y="196"/>
                  </a:cubicBezTo>
                  <a:cubicBezTo>
                    <a:pt x="63" y="197"/>
                    <a:pt x="61" y="200"/>
                    <a:pt x="59" y="204"/>
                  </a:cubicBezTo>
                  <a:cubicBezTo>
                    <a:pt x="59" y="205"/>
                    <a:pt x="59" y="207"/>
                    <a:pt x="58" y="208"/>
                  </a:cubicBezTo>
                  <a:cubicBezTo>
                    <a:pt x="55" y="212"/>
                    <a:pt x="59" y="222"/>
                    <a:pt x="63" y="225"/>
                  </a:cubicBezTo>
                  <a:cubicBezTo>
                    <a:pt x="68" y="229"/>
                    <a:pt x="71" y="228"/>
                    <a:pt x="77" y="224"/>
                  </a:cubicBezTo>
                  <a:cubicBezTo>
                    <a:pt x="83" y="220"/>
                    <a:pt x="89" y="216"/>
                    <a:pt x="95" y="212"/>
                  </a:cubicBezTo>
                  <a:cubicBezTo>
                    <a:pt x="96" y="211"/>
                    <a:pt x="99" y="209"/>
                    <a:pt x="100" y="208"/>
                  </a:cubicBezTo>
                  <a:cubicBezTo>
                    <a:pt x="101" y="209"/>
                    <a:pt x="100" y="213"/>
                    <a:pt x="100" y="217"/>
                  </a:cubicBezTo>
                  <a:cubicBezTo>
                    <a:pt x="100" y="220"/>
                    <a:pt x="100" y="225"/>
                    <a:pt x="101" y="230"/>
                  </a:cubicBezTo>
                  <a:cubicBezTo>
                    <a:pt x="101" y="231"/>
                    <a:pt x="102" y="231"/>
                    <a:pt x="102" y="232"/>
                  </a:cubicBezTo>
                  <a:cubicBezTo>
                    <a:pt x="104" y="234"/>
                    <a:pt x="107" y="237"/>
                    <a:pt x="109" y="239"/>
                  </a:cubicBezTo>
                  <a:cubicBezTo>
                    <a:pt x="111" y="241"/>
                    <a:pt x="112" y="242"/>
                    <a:pt x="114" y="240"/>
                  </a:cubicBezTo>
                  <a:cubicBezTo>
                    <a:pt x="115" y="239"/>
                    <a:pt x="116" y="239"/>
                    <a:pt x="117" y="239"/>
                  </a:cubicBezTo>
                  <a:cubicBezTo>
                    <a:pt x="121" y="241"/>
                    <a:pt x="122" y="239"/>
                    <a:pt x="124" y="236"/>
                  </a:cubicBezTo>
                  <a:cubicBezTo>
                    <a:pt x="125" y="235"/>
                    <a:pt x="126" y="233"/>
                    <a:pt x="127" y="231"/>
                  </a:cubicBezTo>
                  <a:cubicBezTo>
                    <a:pt x="129" y="229"/>
                    <a:pt x="130" y="227"/>
                    <a:pt x="129" y="225"/>
                  </a:cubicBezTo>
                  <a:cubicBezTo>
                    <a:pt x="126" y="217"/>
                    <a:pt x="126" y="210"/>
                    <a:pt x="126" y="202"/>
                  </a:cubicBezTo>
                  <a:cubicBezTo>
                    <a:pt x="126" y="198"/>
                    <a:pt x="128" y="196"/>
                    <a:pt x="131" y="195"/>
                  </a:cubicBezTo>
                  <a:cubicBezTo>
                    <a:pt x="139" y="192"/>
                    <a:pt x="147" y="191"/>
                    <a:pt x="153" y="192"/>
                  </a:cubicBezTo>
                  <a:cubicBezTo>
                    <a:pt x="156" y="192"/>
                    <a:pt x="158" y="193"/>
                    <a:pt x="159" y="194"/>
                  </a:cubicBezTo>
                  <a:cubicBezTo>
                    <a:pt x="160" y="196"/>
                    <a:pt x="158" y="199"/>
                    <a:pt x="155" y="201"/>
                  </a:cubicBezTo>
                  <a:cubicBezTo>
                    <a:pt x="153" y="203"/>
                    <a:pt x="147" y="207"/>
                    <a:pt x="146" y="207"/>
                  </a:cubicBezTo>
                  <a:cubicBezTo>
                    <a:pt x="145" y="208"/>
                    <a:pt x="145" y="208"/>
                    <a:pt x="145" y="208"/>
                  </a:cubicBezTo>
                  <a:cubicBezTo>
                    <a:pt x="145" y="209"/>
                    <a:pt x="147" y="208"/>
                    <a:pt x="147" y="208"/>
                  </a:cubicBezTo>
                  <a:cubicBezTo>
                    <a:pt x="148" y="208"/>
                    <a:pt x="151" y="207"/>
                    <a:pt x="152" y="207"/>
                  </a:cubicBezTo>
                  <a:cubicBezTo>
                    <a:pt x="153" y="207"/>
                    <a:pt x="155" y="208"/>
                    <a:pt x="158" y="207"/>
                  </a:cubicBezTo>
                  <a:cubicBezTo>
                    <a:pt x="165" y="204"/>
                    <a:pt x="172" y="202"/>
                    <a:pt x="177" y="196"/>
                  </a:cubicBezTo>
                  <a:cubicBezTo>
                    <a:pt x="185" y="188"/>
                    <a:pt x="182" y="178"/>
                    <a:pt x="173" y="174"/>
                  </a:cubicBezTo>
                  <a:cubicBezTo>
                    <a:pt x="166" y="170"/>
                    <a:pt x="158" y="170"/>
                    <a:pt x="150" y="171"/>
                  </a:cubicBezTo>
                  <a:cubicBezTo>
                    <a:pt x="143" y="171"/>
                    <a:pt x="137" y="173"/>
                    <a:pt x="131" y="174"/>
                  </a:cubicBezTo>
                  <a:cubicBezTo>
                    <a:pt x="128" y="175"/>
                    <a:pt x="126" y="174"/>
                    <a:pt x="127" y="171"/>
                  </a:cubicBezTo>
                  <a:cubicBezTo>
                    <a:pt x="128" y="164"/>
                    <a:pt x="130" y="157"/>
                    <a:pt x="132" y="150"/>
                  </a:cubicBezTo>
                  <a:cubicBezTo>
                    <a:pt x="132" y="149"/>
                    <a:pt x="133" y="148"/>
                    <a:pt x="134" y="148"/>
                  </a:cubicBezTo>
                  <a:cubicBezTo>
                    <a:pt x="139" y="146"/>
                    <a:pt x="143" y="143"/>
                    <a:pt x="146" y="138"/>
                  </a:cubicBezTo>
                  <a:cubicBezTo>
                    <a:pt x="149" y="133"/>
                    <a:pt x="150" y="129"/>
                    <a:pt x="148" y="124"/>
                  </a:cubicBezTo>
                  <a:cubicBezTo>
                    <a:pt x="146" y="120"/>
                    <a:pt x="145" y="116"/>
                    <a:pt x="148" y="112"/>
                  </a:cubicBezTo>
                  <a:cubicBezTo>
                    <a:pt x="151" y="108"/>
                    <a:pt x="153" y="104"/>
                    <a:pt x="156" y="100"/>
                  </a:cubicBezTo>
                  <a:cubicBezTo>
                    <a:pt x="158" y="96"/>
                    <a:pt x="160" y="91"/>
                    <a:pt x="162" y="87"/>
                  </a:cubicBezTo>
                  <a:cubicBezTo>
                    <a:pt x="164" y="82"/>
                    <a:pt x="163" y="75"/>
                    <a:pt x="159" y="74"/>
                  </a:cubicBezTo>
                  <a:cubicBezTo>
                    <a:pt x="155" y="72"/>
                    <a:pt x="151" y="71"/>
                    <a:pt x="147" y="70"/>
                  </a:cubicBezTo>
                  <a:cubicBezTo>
                    <a:pt x="139" y="69"/>
                    <a:pt x="132" y="74"/>
                    <a:pt x="126" y="77"/>
                  </a:cubicBezTo>
                  <a:cubicBezTo>
                    <a:pt x="120" y="80"/>
                    <a:pt x="115" y="84"/>
                    <a:pt x="109" y="88"/>
                  </a:cubicBezTo>
                  <a:cubicBezTo>
                    <a:pt x="106" y="90"/>
                    <a:pt x="102" y="92"/>
                    <a:pt x="99" y="94"/>
                  </a:cubicBezTo>
                  <a:cubicBezTo>
                    <a:pt x="96" y="97"/>
                    <a:pt x="93" y="100"/>
                    <a:pt x="91" y="103"/>
                  </a:cubicBezTo>
                  <a:cubicBezTo>
                    <a:pt x="90" y="104"/>
                    <a:pt x="89" y="104"/>
                    <a:pt x="88" y="104"/>
                  </a:cubicBezTo>
                  <a:cubicBezTo>
                    <a:pt x="88" y="103"/>
                    <a:pt x="88" y="102"/>
                    <a:pt x="88" y="102"/>
                  </a:cubicBezTo>
                  <a:cubicBezTo>
                    <a:pt x="89" y="98"/>
                    <a:pt x="90" y="95"/>
                    <a:pt x="92" y="92"/>
                  </a:cubicBezTo>
                  <a:cubicBezTo>
                    <a:pt x="95" y="87"/>
                    <a:pt x="99" y="81"/>
                    <a:pt x="103" y="77"/>
                  </a:cubicBezTo>
                  <a:cubicBezTo>
                    <a:pt x="109" y="70"/>
                    <a:pt x="116" y="64"/>
                    <a:pt x="123" y="59"/>
                  </a:cubicBezTo>
                  <a:cubicBezTo>
                    <a:pt x="128" y="55"/>
                    <a:pt x="135" y="53"/>
                    <a:pt x="141" y="50"/>
                  </a:cubicBezTo>
                  <a:cubicBezTo>
                    <a:pt x="145" y="49"/>
                    <a:pt x="150" y="47"/>
                    <a:pt x="154" y="46"/>
                  </a:cubicBezTo>
                  <a:cubicBezTo>
                    <a:pt x="164" y="44"/>
                    <a:pt x="173" y="43"/>
                    <a:pt x="183" y="41"/>
                  </a:cubicBezTo>
                  <a:cubicBezTo>
                    <a:pt x="190" y="40"/>
                    <a:pt x="197" y="38"/>
                    <a:pt x="203" y="38"/>
                  </a:cubicBezTo>
                  <a:cubicBezTo>
                    <a:pt x="209" y="38"/>
                    <a:pt x="214" y="38"/>
                    <a:pt x="219" y="35"/>
                  </a:cubicBezTo>
                  <a:cubicBezTo>
                    <a:pt x="221" y="34"/>
                    <a:pt x="223" y="32"/>
                    <a:pt x="224" y="30"/>
                  </a:cubicBezTo>
                  <a:cubicBezTo>
                    <a:pt x="225" y="24"/>
                    <a:pt x="226" y="19"/>
                    <a:pt x="224" y="13"/>
                  </a:cubicBezTo>
                  <a:cubicBezTo>
                    <a:pt x="221" y="6"/>
                    <a:pt x="213" y="0"/>
                    <a:pt x="206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7" name="iśľíḋè">
              <a:extLst>
                <a:ext uri="{FF2B5EF4-FFF2-40B4-BE49-F238E27FC236}">
                  <a16:creationId xmlns:a16="http://schemas.microsoft.com/office/drawing/2014/main" id="{A86B22D9-B113-45DB-84F2-BDCD275CFBD9}"/>
                </a:ext>
              </a:extLst>
            </p:cNvPr>
            <p:cNvSpPr/>
            <p:nvPr/>
          </p:nvSpPr>
          <p:spPr bwMode="auto">
            <a:xfrm>
              <a:off x="7558088" y="2962276"/>
              <a:ext cx="639763" cy="604838"/>
            </a:xfrm>
            <a:custGeom>
              <a:avLst/>
              <a:gdLst>
                <a:gd name="T0" fmla="*/ 167 w 177"/>
                <a:gd name="T1" fmla="*/ 95 h 167"/>
                <a:gd name="T2" fmla="*/ 154 w 177"/>
                <a:gd name="T3" fmla="*/ 93 h 167"/>
                <a:gd name="T4" fmla="*/ 147 w 177"/>
                <a:gd name="T5" fmla="*/ 98 h 167"/>
                <a:gd name="T6" fmla="*/ 127 w 177"/>
                <a:gd name="T7" fmla="*/ 99 h 167"/>
                <a:gd name="T8" fmla="*/ 123 w 177"/>
                <a:gd name="T9" fmla="*/ 99 h 167"/>
                <a:gd name="T10" fmla="*/ 125 w 177"/>
                <a:gd name="T11" fmla="*/ 95 h 167"/>
                <a:gd name="T12" fmla="*/ 140 w 177"/>
                <a:gd name="T13" fmla="*/ 68 h 167"/>
                <a:gd name="T14" fmla="*/ 149 w 177"/>
                <a:gd name="T15" fmla="*/ 42 h 167"/>
                <a:gd name="T16" fmla="*/ 149 w 177"/>
                <a:gd name="T17" fmla="*/ 29 h 167"/>
                <a:gd name="T18" fmla="*/ 147 w 177"/>
                <a:gd name="T19" fmla="*/ 24 h 167"/>
                <a:gd name="T20" fmla="*/ 137 w 177"/>
                <a:gd name="T21" fmla="*/ 7 h 167"/>
                <a:gd name="T22" fmla="*/ 115 w 177"/>
                <a:gd name="T23" fmla="*/ 0 h 167"/>
                <a:gd name="T24" fmla="*/ 80 w 177"/>
                <a:gd name="T25" fmla="*/ 14 h 167"/>
                <a:gd name="T26" fmla="*/ 57 w 177"/>
                <a:gd name="T27" fmla="*/ 32 h 167"/>
                <a:gd name="T28" fmla="*/ 50 w 177"/>
                <a:gd name="T29" fmla="*/ 46 h 167"/>
                <a:gd name="T30" fmla="*/ 67 w 177"/>
                <a:gd name="T31" fmla="*/ 65 h 167"/>
                <a:gd name="T32" fmla="*/ 89 w 177"/>
                <a:gd name="T33" fmla="*/ 62 h 167"/>
                <a:gd name="T34" fmla="*/ 107 w 177"/>
                <a:gd name="T35" fmla="*/ 53 h 167"/>
                <a:gd name="T36" fmla="*/ 116 w 177"/>
                <a:gd name="T37" fmla="*/ 50 h 167"/>
                <a:gd name="T38" fmla="*/ 106 w 177"/>
                <a:gd name="T39" fmla="*/ 73 h 167"/>
                <a:gd name="T40" fmla="*/ 89 w 177"/>
                <a:gd name="T41" fmla="*/ 97 h 167"/>
                <a:gd name="T42" fmla="*/ 68 w 177"/>
                <a:gd name="T43" fmla="*/ 108 h 167"/>
                <a:gd name="T44" fmla="*/ 51 w 177"/>
                <a:gd name="T45" fmla="*/ 113 h 167"/>
                <a:gd name="T46" fmla="*/ 20 w 177"/>
                <a:gd name="T47" fmla="*/ 124 h 167"/>
                <a:gd name="T48" fmla="*/ 10 w 177"/>
                <a:gd name="T49" fmla="*/ 132 h 167"/>
                <a:gd name="T50" fmla="*/ 6 w 177"/>
                <a:gd name="T51" fmla="*/ 140 h 167"/>
                <a:gd name="T52" fmla="*/ 19 w 177"/>
                <a:gd name="T53" fmla="*/ 165 h 167"/>
                <a:gd name="T54" fmla="*/ 33 w 177"/>
                <a:gd name="T55" fmla="*/ 165 h 167"/>
                <a:gd name="T56" fmla="*/ 63 w 177"/>
                <a:gd name="T57" fmla="*/ 156 h 167"/>
                <a:gd name="T58" fmla="*/ 139 w 177"/>
                <a:gd name="T59" fmla="*/ 138 h 167"/>
                <a:gd name="T60" fmla="*/ 150 w 177"/>
                <a:gd name="T61" fmla="*/ 138 h 167"/>
                <a:gd name="T62" fmla="*/ 160 w 177"/>
                <a:gd name="T63" fmla="*/ 141 h 167"/>
                <a:gd name="T64" fmla="*/ 172 w 177"/>
                <a:gd name="T65" fmla="*/ 132 h 167"/>
                <a:gd name="T66" fmla="*/ 176 w 177"/>
                <a:gd name="T67" fmla="*/ 115 h 167"/>
                <a:gd name="T68" fmla="*/ 167 w 177"/>
                <a:gd name="T69" fmla="*/ 95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77" h="167">
                  <a:moveTo>
                    <a:pt x="167" y="95"/>
                  </a:moveTo>
                  <a:cubicBezTo>
                    <a:pt x="163" y="90"/>
                    <a:pt x="159" y="90"/>
                    <a:pt x="154" y="93"/>
                  </a:cubicBezTo>
                  <a:cubicBezTo>
                    <a:pt x="152" y="94"/>
                    <a:pt x="150" y="97"/>
                    <a:pt x="147" y="98"/>
                  </a:cubicBezTo>
                  <a:cubicBezTo>
                    <a:pt x="141" y="99"/>
                    <a:pt x="134" y="98"/>
                    <a:pt x="127" y="99"/>
                  </a:cubicBezTo>
                  <a:cubicBezTo>
                    <a:pt x="126" y="99"/>
                    <a:pt x="124" y="100"/>
                    <a:pt x="123" y="99"/>
                  </a:cubicBezTo>
                  <a:cubicBezTo>
                    <a:pt x="122" y="98"/>
                    <a:pt x="124" y="96"/>
                    <a:pt x="125" y="95"/>
                  </a:cubicBezTo>
                  <a:cubicBezTo>
                    <a:pt x="129" y="88"/>
                    <a:pt x="136" y="76"/>
                    <a:pt x="140" y="68"/>
                  </a:cubicBezTo>
                  <a:cubicBezTo>
                    <a:pt x="144" y="58"/>
                    <a:pt x="148" y="45"/>
                    <a:pt x="149" y="42"/>
                  </a:cubicBezTo>
                  <a:cubicBezTo>
                    <a:pt x="150" y="38"/>
                    <a:pt x="151" y="33"/>
                    <a:pt x="149" y="29"/>
                  </a:cubicBezTo>
                  <a:cubicBezTo>
                    <a:pt x="148" y="27"/>
                    <a:pt x="148" y="25"/>
                    <a:pt x="147" y="24"/>
                  </a:cubicBezTo>
                  <a:cubicBezTo>
                    <a:pt x="145" y="17"/>
                    <a:pt x="143" y="11"/>
                    <a:pt x="137" y="7"/>
                  </a:cubicBezTo>
                  <a:cubicBezTo>
                    <a:pt x="130" y="3"/>
                    <a:pt x="123" y="0"/>
                    <a:pt x="115" y="0"/>
                  </a:cubicBezTo>
                  <a:cubicBezTo>
                    <a:pt x="101" y="1"/>
                    <a:pt x="90" y="7"/>
                    <a:pt x="80" y="14"/>
                  </a:cubicBezTo>
                  <a:cubicBezTo>
                    <a:pt x="72" y="20"/>
                    <a:pt x="64" y="26"/>
                    <a:pt x="57" y="32"/>
                  </a:cubicBezTo>
                  <a:cubicBezTo>
                    <a:pt x="52" y="36"/>
                    <a:pt x="49" y="42"/>
                    <a:pt x="50" y="46"/>
                  </a:cubicBezTo>
                  <a:cubicBezTo>
                    <a:pt x="54" y="54"/>
                    <a:pt x="59" y="61"/>
                    <a:pt x="67" y="65"/>
                  </a:cubicBezTo>
                  <a:cubicBezTo>
                    <a:pt x="74" y="69"/>
                    <a:pt x="83" y="65"/>
                    <a:pt x="89" y="62"/>
                  </a:cubicBezTo>
                  <a:cubicBezTo>
                    <a:pt x="98" y="59"/>
                    <a:pt x="101" y="56"/>
                    <a:pt x="107" y="53"/>
                  </a:cubicBezTo>
                  <a:cubicBezTo>
                    <a:pt x="109" y="52"/>
                    <a:pt x="114" y="49"/>
                    <a:pt x="116" y="50"/>
                  </a:cubicBezTo>
                  <a:cubicBezTo>
                    <a:pt x="117" y="52"/>
                    <a:pt x="109" y="67"/>
                    <a:pt x="106" y="73"/>
                  </a:cubicBezTo>
                  <a:cubicBezTo>
                    <a:pt x="101" y="82"/>
                    <a:pt x="95" y="90"/>
                    <a:pt x="89" y="97"/>
                  </a:cubicBezTo>
                  <a:cubicBezTo>
                    <a:pt x="83" y="104"/>
                    <a:pt x="76" y="106"/>
                    <a:pt x="68" y="108"/>
                  </a:cubicBezTo>
                  <a:cubicBezTo>
                    <a:pt x="62" y="110"/>
                    <a:pt x="56" y="111"/>
                    <a:pt x="51" y="113"/>
                  </a:cubicBezTo>
                  <a:cubicBezTo>
                    <a:pt x="40" y="116"/>
                    <a:pt x="30" y="120"/>
                    <a:pt x="20" y="124"/>
                  </a:cubicBezTo>
                  <a:cubicBezTo>
                    <a:pt x="16" y="126"/>
                    <a:pt x="12" y="128"/>
                    <a:pt x="10" y="132"/>
                  </a:cubicBezTo>
                  <a:cubicBezTo>
                    <a:pt x="9" y="135"/>
                    <a:pt x="8" y="138"/>
                    <a:pt x="6" y="140"/>
                  </a:cubicBezTo>
                  <a:cubicBezTo>
                    <a:pt x="0" y="152"/>
                    <a:pt x="9" y="165"/>
                    <a:pt x="19" y="165"/>
                  </a:cubicBezTo>
                  <a:cubicBezTo>
                    <a:pt x="23" y="166"/>
                    <a:pt x="28" y="167"/>
                    <a:pt x="33" y="165"/>
                  </a:cubicBezTo>
                  <a:cubicBezTo>
                    <a:pt x="43" y="162"/>
                    <a:pt x="59" y="157"/>
                    <a:pt x="63" y="156"/>
                  </a:cubicBezTo>
                  <a:cubicBezTo>
                    <a:pt x="70" y="153"/>
                    <a:pt x="120" y="139"/>
                    <a:pt x="139" y="138"/>
                  </a:cubicBezTo>
                  <a:cubicBezTo>
                    <a:pt x="142" y="138"/>
                    <a:pt x="146" y="137"/>
                    <a:pt x="150" y="138"/>
                  </a:cubicBezTo>
                  <a:cubicBezTo>
                    <a:pt x="153" y="139"/>
                    <a:pt x="157" y="141"/>
                    <a:pt x="160" y="141"/>
                  </a:cubicBezTo>
                  <a:cubicBezTo>
                    <a:pt x="165" y="141"/>
                    <a:pt x="168" y="139"/>
                    <a:pt x="172" y="132"/>
                  </a:cubicBezTo>
                  <a:cubicBezTo>
                    <a:pt x="175" y="126"/>
                    <a:pt x="177" y="121"/>
                    <a:pt x="176" y="115"/>
                  </a:cubicBezTo>
                  <a:cubicBezTo>
                    <a:pt x="176" y="107"/>
                    <a:pt x="172" y="100"/>
                    <a:pt x="167" y="9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8" name="iṩḻiḋé">
              <a:extLst>
                <a:ext uri="{FF2B5EF4-FFF2-40B4-BE49-F238E27FC236}">
                  <a16:creationId xmlns:a16="http://schemas.microsoft.com/office/drawing/2014/main" id="{20A8EF09-06C9-4E8F-904C-108581693984}"/>
                </a:ext>
              </a:extLst>
            </p:cNvPr>
            <p:cNvSpPr/>
            <p:nvPr/>
          </p:nvSpPr>
          <p:spPr bwMode="auto">
            <a:xfrm>
              <a:off x="9434513" y="3092451"/>
              <a:ext cx="714375" cy="669925"/>
            </a:xfrm>
            <a:custGeom>
              <a:avLst/>
              <a:gdLst>
                <a:gd name="T0" fmla="*/ 177 w 198"/>
                <a:gd name="T1" fmla="*/ 51 h 185"/>
                <a:gd name="T2" fmla="*/ 157 w 198"/>
                <a:gd name="T3" fmla="*/ 51 h 185"/>
                <a:gd name="T4" fmla="*/ 121 w 198"/>
                <a:gd name="T5" fmla="*/ 57 h 185"/>
                <a:gd name="T6" fmla="*/ 108 w 198"/>
                <a:gd name="T7" fmla="*/ 60 h 185"/>
                <a:gd name="T8" fmla="*/ 105 w 198"/>
                <a:gd name="T9" fmla="*/ 59 h 185"/>
                <a:gd name="T10" fmla="*/ 106 w 198"/>
                <a:gd name="T11" fmla="*/ 55 h 185"/>
                <a:gd name="T12" fmla="*/ 112 w 198"/>
                <a:gd name="T13" fmla="*/ 46 h 185"/>
                <a:gd name="T14" fmla="*/ 119 w 198"/>
                <a:gd name="T15" fmla="*/ 36 h 185"/>
                <a:gd name="T16" fmla="*/ 129 w 198"/>
                <a:gd name="T17" fmla="*/ 23 h 185"/>
                <a:gd name="T18" fmla="*/ 128 w 198"/>
                <a:gd name="T19" fmla="*/ 13 h 185"/>
                <a:gd name="T20" fmla="*/ 126 w 198"/>
                <a:gd name="T21" fmla="*/ 11 h 185"/>
                <a:gd name="T22" fmla="*/ 104 w 198"/>
                <a:gd name="T23" fmla="*/ 2 h 185"/>
                <a:gd name="T24" fmla="*/ 84 w 198"/>
                <a:gd name="T25" fmla="*/ 9 h 185"/>
                <a:gd name="T26" fmla="*/ 80 w 198"/>
                <a:gd name="T27" fmla="*/ 15 h 185"/>
                <a:gd name="T28" fmla="*/ 83 w 198"/>
                <a:gd name="T29" fmla="*/ 22 h 185"/>
                <a:gd name="T30" fmla="*/ 95 w 198"/>
                <a:gd name="T31" fmla="*/ 27 h 185"/>
                <a:gd name="T32" fmla="*/ 98 w 198"/>
                <a:gd name="T33" fmla="*/ 31 h 185"/>
                <a:gd name="T34" fmla="*/ 92 w 198"/>
                <a:gd name="T35" fmla="*/ 43 h 185"/>
                <a:gd name="T36" fmla="*/ 86 w 198"/>
                <a:gd name="T37" fmla="*/ 52 h 185"/>
                <a:gd name="T38" fmla="*/ 84 w 198"/>
                <a:gd name="T39" fmla="*/ 64 h 185"/>
                <a:gd name="T40" fmla="*/ 81 w 198"/>
                <a:gd name="T41" fmla="*/ 68 h 185"/>
                <a:gd name="T42" fmla="*/ 49 w 198"/>
                <a:gd name="T43" fmla="*/ 79 h 185"/>
                <a:gd name="T44" fmla="*/ 23 w 198"/>
                <a:gd name="T45" fmla="*/ 91 h 185"/>
                <a:gd name="T46" fmla="*/ 5 w 198"/>
                <a:gd name="T47" fmla="*/ 98 h 185"/>
                <a:gd name="T48" fmla="*/ 2 w 198"/>
                <a:gd name="T49" fmla="*/ 104 h 185"/>
                <a:gd name="T50" fmla="*/ 4 w 198"/>
                <a:gd name="T51" fmla="*/ 108 h 185"/>
                <a:gd name="T52" fmla="*/ 26 w 198"/>
                <a:gd name="T53" fmla="*/ 121 h 185"/>
                <a:gd name="T54" fmla="*/ 32 w 198"/>
                <a:gd name="T55" fmla="*/ 120 h 185"/>
                <a:gd name="T56" fmla="*/ 81 w 198"/>
                <a:gd name="T57" fmla="*/ 100 h 185"/>
                <a:gd name="T58" fmla="*/ 97 w 198"/>
                <a:gd name="T59" fmla="*/ 96 h 185"/>
                <a:gd name="T60" fmla="*/ 95 w 198"/>
                <a:gd name="T61" fmla="*/ 133 h 185"/>
                <a:gd name="T62" fmla="*/ 81 w 198"/>
                <a:gd name="T63" fmla="*/ 155 h 185"/>
                <a:gd name="T64" fmla="*/ 68 w 198"/>
                <a:gd name="T65" fmla="*/ 157 h 185"/>
                <a:gd name="T66" fmla="*/ 50 w 198"/>
                <a:gd name="T67" fmla="*/ 145 h 185"/>
                <a:gd name="T68" fmla="*/ 44 w 198"/>
                <a:gd name="T69" fmla="*/ 140 h 185"/>
                <a:gd name="T70" fmla="*/ 43 w 198"/>
                <a:gd name="T71" fmla="*/ 143 h 185"/>
                <a:gd name="T72" fmla="*/ 52 w 198"/>
                <a:gd name="T73" fmla="*/ 159 h 185"/>
                <a:gd name="T74" fmla="*/ 53 w 198"/>
                <a:gd name="T75" fmla="*/ 168 h 185"/>
                <a:gd name="T76" fmla="*/ 64 w 198"/>
                <a:gd name="T77" fmla="*/ 181 h 185"/>
                <a:gd name="T78" fmla="*/ 84 w 198"/>
                <a:gd name="T79" fmla="*/ 182 h 185"/>
                <a:gd name="T80" fmla="*/ 118 w 198"/>
                <a:gd name="T81" fmla="*/ 136 h 185"/>
                <a:gd name="T82" fmla="*/ 123 w 198"/>
                <a:gd name="T83" fmla="*/ 93 h 185"/>
                <a:gd name="T84" fmla="*/ 127 w 198"/>
                <a:gd name="T85" fmla="*/ 91 h 185"/>
                <a:gd name="T86" fmla="*/ 142 w 198"/>
                <a:gd name="T87" fmla="*/ 88 h 185"/>
                <a:gd name="T88" fmla="*/ 169 w 198"/>
                <a:gd name="T89" fmla="*/ 89 h 185"/>
                <a:gd name="T90" fmla="*/ 182 w 198"/>
                <a:gd name="T91" fmla="*/ 92 h 185"/>
                <a:gd name="T92" fmla="*/ 192 w 198"/>
                <a:gd name="T93" fmla="*/ 82 h 185"/>
                <a:gd name="T94" fmla="*/ 191 w 198"/>
                <a:gd name="T95" fmla="*/ 62 h 185"/>
                <a:gd name="T96" fmla="*/ 177 w 198"/>
                <a:gd name="T97" fmla="*/ 51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98" h="185">
                  <a:moveTo>
                    <a:pt x="177" y="51"/>
                  </a:moveTo>
                  <a:cubicBezTo>
                    <a:pt x="173" y="50"/>
                    <a:pt x="168" y="49"/>
                    <a:pt x="157" y="51"/>
                  </a:cubicBezTo>
                  <a:cubicBezTo>
                    <a:pt x="147" y="52"/>
                    <a:pt x="134" y="54"/>
                    <a:pt x="121" y="57"/>
                  </a:cubicBezTo>
                  <a:cubicBezTo>
                    <a:pt x="117" y="58"/>
                    <a:pt x="112" y="59"/>
                    <a:pt x="108" y="60"/>
                  </a:cubicBezTo>
                  <a:cubicBezTo>
                    <a:pt x="107" y="60"/>
                    <a:pt x="105" y="60"/>
                    <a:pt x="105" y="59"/>
                  </a:cubicBezTo>
                  <a:cubicBezTo>
                    <a:pt x="105" y="58"/>
                    <a:pt x="106" y="56"/>
                    <a:pt x="106" y="55"/>
                  </a:cubicBezTo>
                  <a:cubicBezTo>
                    <a:pt x="108" y="52"/>
                    <a:pt x="110" y="49"/>
                    <a:pt x="112" y="46"/>
                  </a:cubicBezTo>
                  <a:cubicBezTo>
                    <a:pt x="115" y="43"/>
                    <a:pt x="117" y="39"/>
                    <a:pt x="119" y="36"/>
                  </a:cubicBezTo>
                  <a:cubicBezTo>
                    <a:pt x="122" y="32"/>
                    <a:pt x="126" y="28"/>
                    <a:pt x="129" y="23"/>
                  </a:cubicBezTo>
                  <a:cubicBezTo>
                    <a:pt x="132" y="19"/>
                    <a:pt x="132" y="17"/>
                    <a:pt x="128" y="13"/>
                  </a:cubicBezTo>
                  <a:cubicBezTo>
                    <a:pt x="127" y="13"/>
                    <a:pt x="127" y="12"/>
                    <a:pt x="126" y="11"/>
                  </a:cubicBezTo>
                  <a:cubicBezTo>
                    <a:pt x="122" y="4"/>
                    <a:pt x="112" y="0"/>
                    <a:pt x="104" y="2"/>
                  </a:cubicBezTo>
                  <a:cubicBezTo>
                    <a:pt x="97" y="4"/>
                    <a:pt x="91" y="6"/>
                    <a:pt x="84" y="9"/>
                  </a:cubicBezTo>
                  <a:cubicBezTo>
                    <a:pt x="82" y="10"/>
                    <a:pt x="79" y="11"/>
                    <a:pt x="80" y="15"/>
                  </a:cubicBezTo>
                  <a:cubicBezTo>
                    <a:pt x="80" y="17"/>
                    <a:pt x="82" y="20"/>
                    <a:pt x="83" y="22"/>
                  </a:cubicBezTo>
                  <a:cubicBezTo>
                    <a:pt x="86" y="25"/>
                    <a:pt x="90" y="27"/>
                    <a:pt x="95" y="27"/>
                  </a:cubicBezTo>
                  <a:cubicBezTo>
                    <a:pt x="97" y="27"/>
                    <a:pt x="99" y="28"/>
                    <a:pt x="98" y="31"/>
                  </a:cubicBezTo>
                  <a:cubicBezTo>
                    <a:pt x="96" y="35"/>
                    <a:pt x="95" y="39"/>
                    <a:pt x="92" y="43"/>
                  </a:cubicBezTo>
                  <a:cubicBezTo>
                    <a:pt x="91" y="46"/>
                    <a:pt x="88" y="48"/>
                    <a:pt x="86" y="52"/>
                  </a:cubicBezTo>
                  <a:cubicBezTo>
                    <a:pt x="84" y="56"/>
                    <a:pt x="84" y="59"/>
                    <a:pt x="84" y="64"/>
                  </a:cubicBezTo>
                  <a:cubicBezTo>
                    <a:pt x="84" y="66"/>
                    <a:pt x="84" y="67"/>
                    <a:pt x="81" y="68"/>
                  </a:cubicBezTo>
                  <a:cubicBezTo>
                    <a:pt x="70" y="71"/>
                    <a:pt x="59" y="75"/>
                    <a:pt x="49" y="79"/>
                  </a:cubicBezTo>
                  <a:cubicBezTo>
                    <a:pt x="40" y="83"/>
                    <a:pt x="31" y="87"/>
                    <a:pt x="23" y="91"/>
                  </a:cubicBezTo>
                  <a:cubicBezTo>
                    <a:pt x="17" y="93"/>
                    <a:pt x="12" y="98"/>
                    <a:pt x="5" y="98"/>
                  </a:cubicBezTo>
                  <a:cubicBezTo>
                    <a:pt x="1" y="98"/>
                    <a:pt x="0" y="101"/>
                    <a:pt x="2" y="104"/>
                  </a:cubicBezTo>
                  <a:cubicBezTo>
                    <a:pt x="3" y="106"/>
                    <a:pt x="4" y="107"/>
                    <a:pt x="4" y="108"/>
                  </a:cubicBezTo>
                  <a:cubicBezTo>
                    <a:pt x="7" y="116"/>
                    <a:pt x="17" y="123"/>
                    <a:pt x="26" y="121"/>
                  </a:cubicBezTo>
                  <a:cubicBezTo>
                    <a:pt x="28" y="121"/>
                    <a:pt x="30" y="121"/>
                    <a:pt x="32" y="120"/>
                  </a:cubicBezTo>
                  <a:cubicBezTo>
                    <a:pt x="49" y="115"/>
                    <a:pt x="65" y="106"/>
                    <a:pt x="81" y="100"/>
                  </a:cubicBezTo>
                  <a:cubicBezTo>
                    <a:pt x="87" y="98"/>
                    <a:pt x="92" y="98"/>
                    <a:pt x="97" y="96"/>
                  </a:cubicBezTo>
                  <a:cubicBezTo>
                    <a:pt x="107" y="93"/>
                    <a:pt x="100" y="121"/>
                    <a:pt x="95" y="133"/>
                  </a:cubicBezTo>
                  <a:cubicBezTo>
                    <a:pt x="91" y="143"/>
                    <a:pt x="84" y="154"/>
                    <a:pt x="81" y="155"/>
                  </a:cubicBezTo>
                  <a:cubicBezTo>
                    <a:pt x="79" y="157"/>
                    <a:pt x="76" y="159"/>
                    <a:pt x="68" y="157"/>
                  </a:cubicBezTo>
                  <a:cubicBezTo>
                    <a:pt x="60" y="156"/>
                    <a:pt x="52" y="147"/>
                    <a:pt x="50" y="145"/>
                  </a:cubicBezTo>
                  <a:cubicBezTo>
                    <a:pt x="49" y="144"/>
                    <a:pt x="46" y="139"/>
                    <a:pt x="44" y="140"/>
                  </a:cubicBezTo>
                  <a:cubicBezTo>
                    <a:pt x="43" y="141"/>
                    <a:pt x="43" y="142"/>
                    <a:pt x="43" y="143"/>
                  </a:cubicBezTo>
                  <a:cubicBezTo>
                    <a:pt x="43" y="145"/>
                    <a:pt x="47" y="154"/>
                    <a:pt x="52" y="159"/>
                  </a:cubicBezTo>
                  <a:cubicBezTo>
                    <a:pt x="56" y="164"/>
                    <a:pt x="51" y="166"/>
                    <a:pt x="53" y="168"/>
                  </a:cubicBezTo>
                  <a:cubicBezTo>
                    <a:pt x="57" y="174"/>
                    <a:pt x="62" y="179"/>
                    <a:pt x="64" y="181"/>
                  </a:cubicBezTo>
                  <a:cubicBezTo>
                    <a:pt x="70" y="184"/>
                    <a:pt x="77" y="185"/>
                    <a:pt x="84" y="182"/>
                  </a:cubicBezTo>
                  <a:cubicBezTo>
                    <a:pt x="94" y="177"/>
                    <a:pt x="109" y="162"/>
                    <a:pt x="118" y="136"/>
                  </a:cubicBezTo>
                  <a:cubicBezTo>
                    <a:pt x="122" y="122"/>
                    <a:pt x="123" y="102"/>
                    <a:pt x="123" y="93"/>
                  </a:cubicBezTo>
                  <a:cubicBezTo>
                    <a:pt x="124" y="91"/>
                    <a:pt x="125" y="91"/>
                    <a:pt x="127" y="91"/>
                  </a:cubicBezTo>
                  <a:cubicBezTo>
                    <a:pt x="133" y="89"/>
                    <a:pt x="137" y="89"/>
                    <a:pt x="142" y="88"/>
                  </a:cubicBezTo>
                  <a:cubicBezTo>
                    <a:pt x="151" y="88"/>
                    <a:pt x="159" y="86"/>
                    <a:pt x="169" y="89"/>
                  </a:cubicBezTo>
                  <a:cubicBezTo>
                    <a:pt x="170" y="89"/>
                    <a:pt x="178" y="92"/>
                    <a:pt x="182" y="92"/>
                  </a:cubicBezTo>
                  <a:cubicBezTo>
                    <a:pt x="186" y="92"/>
                    <a:pt x="188" y="89"/>
                    <a:pt x="192" y="82"/>
                  </a:cubicBezTo>
                  <a:cubicBezTo>
                    <a:pt x="198" y="72"/>
                    <a:pt x="194" y="66"/>
                    <a:pt x="191" y="62"/>
                  </a:cubicBezTo>
                  <a:cubicBezTo>
                    <a:pt x="188" y="57"/>
                    <a:pt x="184" y="54"/>
                    <a:pt x="177" y="5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299" name="îṥļïḓè">
              <a:extLst>
                <a:ext uri="{FF2B5EF4-FFF2-40B4-BE49-F238E27FC236}">
                  <a16:creationId xmlns:a16="http://schemas.microsoft.com/office/drawing/2014/main" id="{16F23781-E29B-4C71-89F9-90AB27469521}"/>
                </a:ext>
              </a:extLst>
            </p:cNvPr>
            <p:cNvSpPr/>
            <p:nvPr/>
          </p:nvSpPr>
          <p:spPr bwMode="auto">
            <a:xfrm>
              <a:off x="6516688" y="2886076"/>
              <a:ext cx="320675" cy="814388"/>
            </a:xfrm>
            <a:custGeom>
              <a:avLst/>
              <a:gdLst>
                <a:gd name="T0" fmla="*/ 88 w 89"/>
                <a:gd name="T1" fmla="*/ 110 h 225"/>
                <a:gd name="T2" fmla="*/ 85 w 89"/>
                <a:gd name="T3" fmla="*/ 112 h 225"/>
                <a:gd name="T4" fmla="*/ 71 w 89"/>
                <a:gd name="T5" fmla="*/ 142 h 225"/>
                <a:gd name="T6" fmla="*/ 60 w 89"/>
                <a:gd name="T7" fmla="*/ 165 h 225"/>
                <a:gd name="T8" fmla="*/ 45 w 89"/>
                <a:gd name="T9" fmla="*/ 186 h 225"/>
                <a:gd name="T10" fmla="*/ 42 w 89"/>
                <a:gd name="T11" fmla="*/ 187 h 225"/>
                <a:gd name="T12" fmla="*/ 42 w 89"/>
                <a:gd name="T13" fmla="*/ 184 h 225"/>
                <a:gd name="T14" fmla="*/ 45 w 89"/>
                <a:gd name="T15" fmla="*/ 178 h 225"/>
                <a:gd name="T16" fmla="*/ 51 w 89"/>
                <a:gd name="T17" fmla="*/ 161 h 225"/>
                <a:gd name="T18" fmla="*/ 62 w 89"/>
                <a:gd name="T19" fmla="*/ 133 h 225"/>
                <a:gd name="T20" fmla="*/ 69 w 89"/>
                <a:gd name="T21" fmla="*/ 107 h 225"/>
                <a:gd name="T22" fmla="*/ 66 w 89"/>
                <a:gd name="T23" fmla="*/ 94 h 225"/>
                <a:gd name="T24" fmla="*/ 65 w 89"/>
                <a:gd name="T25" fmla="*/ 90 h 225"/>
                <a:gd name="T26" fmla="*/ 67 w 89"/>
                <a:gd name="T27" fmla="*/ 68 h 225"/>
                <a:gd name="T28" fmla="*/ 73 w 89"/>
                <a:gd name="T29" fmla="*/ 45 h 225"/>
                <a:gd name="T30" fmla="*/ 80 w 89"/>
                <a:gd name="T31" fmla="*/ 34 h 225"/>
                <a:gd name="T32" fmla="*/ 86 w 89"/>
                <a:gd name="T33" fmla="*/ 13 h 225"/>
                <a:gd name="T34" fmla="*/ 79 w 89"/>
                <a:gd name="T35" fmla="*/ 3 h 225"/>
                <a:gd name="T36" fmla="*/ 66 w 89"/>
                <a:gd name="T37" fmla="*/ 2 h 225"/>
                <a:gd name="T38" fmla="*/ 46 w 89"/>
                <a:gd name="T39" fmla="*/ 9 h 225"/>
                <a:gd name="T40" fmla="*/ 29 w 89"/>
                <a:gd name="T41" fmla="*/ 16 h 225"/>
                <a:gd name="T42" fmla="*/ 16 w 89"/>
                <a:gd name="T43" fmla="*/ 23 h 225"/>
                <a:gd name="T44" fmla="*/ 10 w 89"/>
                <a:gd name="T45" fmla="*/ 36 h 225"/>
                <a:gd name="T46" fmla="*/ 16 w 89"/>
                <a:gd name="T47" fmla="*/ 48 h 225"/>
                <a:gd name="T48" fmla="*/ 19 w 89"/>
                <a:gd name="T49" fmla="*/ 52 h 225"/>
                <a:gd name="T50" fmla="*/ 38 w 89"/>
                <a:gd name="T51" fmla="*/ 58 h 225"/>
                <a:gd name="T52" fmla="*/ 52 w 89"/>
                <a:gd name="T53" fmla="*/ 51 h 225"/>
                <a:gd name="T54" fmla="*/ 56 w 89"/>
                <a:gd name="T55" fmla="*/ 53 h 225"/>
                <a:gd name="T56" fmla="*/ 57 w 89"/>
                <a:gd name="T57" fmla="*/ 62 h 225"/>
                <a:gd name="T58" fmla="*/ 55 w 89"/>
                <a:gd name="T59" fmla="*/ 84 h 225"/>
                <a:gd name="T60" fmla="*/ 46 w 89"/>
                <a:gd name="T61" fmla="*/ 91 h 225"/>
                <a:gd name="T62" fmla="*/ 33 w 89"/>
                <a:gd name="T63" fmla="*/ 94 h 225"/>
                <a:gd name="T64" fmla="*/ 5 w 89"/>
                <a:gd name="T65" fmla="*/ 121 h 225"/>
                <a:gd name="T66" fmla="*/ 3 w 89"/>
                <a:gd name="T67" fmla="*/ 145 h 225"/>
                <a:gd name="T68" fmla="*/ 25 w 89"/>
                <a:gd name="T69" fmla="*/ 162 h 225"/>
                <a:gd name="T70" fmla="*/ 27 w 89"/>
                <a:gd name="T71" fmla="*/ 166 h 225"/>
                <a:gd name="T72" fmla="*/ 18 w 89"/>
                <a:gd name="T73" fmla="*/ 194 h 225"/>
                <a:gd name="T74" fmla="*/ 15 w 89"/>
                <a:gd name="T75" fmla="*/ 213 h 225"/>
                <a:gd name="T76" fmla="*/ 29 w 89"/>
                <a:gd name="T77" fmla="*/ 224 h 225"/>
                <a:gd name="T78" fmla="*/ 37 w 89"/>
                <a:gd name="T79" fmla="*/ 219 h 225"/>
                <a:gd name="T80" fmla="*/ 60 w 89"/>
                <a:gd name="T81" fmla="*/ 187 h 225"/>
                <a:gd name="T82" fmla="*/ 67 w 89"/>
                <a:gd name="T83" fmla="*/ 174 h 225"/>
                <a:gd name="T84" fmla="*/ 75 w 89"/>
                <a:gd name="T85" fmla="*/ 154 h 225"/>
                <a:gd name="T86" fmla="*/ 81 w 89"/>
                <a:gd name="T87" fmla="*/ 137 h 225"/>
                <a:gd name="T88" fmla="*/ 86 w 89"/>
                <a:gd name="T89" fmla="*/ 119 h 225"/>
                <a:gd name="T90" fmla="*/ 89 w 89"/>
                <a:gd name="T91" fmla="*/ 113 h 225"/>
                <a:gd name="T92" fmla="*/ 88 w 89"/>
                <a:gd name="T93" fmla="*/ 110 h 225"/>
                <a:gd name="T94" fmla="*/ 38 w 89"/>
                <a:gd name="T95" fmla="*/ 132 h 225"/>
                <a:gd name="T96" fmla="*/ 36 w 89"/>
                <a:gd name="T97" fmla="*/ 135 h 225"/>
                <a:gd name="T98" fmla="*/ 30 w 89"/>
                <a:gd name="T99" fmla="*/ 138 h 225"/>
                <a:gd name="T100" fmla="*/ 26 w 89"/>
                <a:gd name="T101" fmla="*/ 131 h 225"/>
                <a:gd name="T102" fmla="*/ 40 w 89"/>
                <a:gd name="T103" fmla="*/ 113 h 225"/>
                <a:gd name="T104" fmla="*/ 42 w 89"/>
                <a:gd name="T105" fmla="*/ 114 h 225"/>
                <a:gd name="T106" fmla="*/ 41 w 89"/>
                <a:gd name="T107" fmla="*/ 120 h 225"/>
                <a:gd name="T108" fmla="*/ 38 w 89"/>
                <a:gd name="T109" fmla="*/ 13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89" h="225">
                  <a:moveTo>
                    <a:pt x="88" y="110"/>
                  </a:moveTo>
                  <a:cubicBezTo>
                    <a:pt x="87" y="109"/>
                    <a:pt x="86" y="111"/>
                    <a:pt x="85" y="112"/>
                  </a:cubicBezTo>
                  <a:cubicBezTo>
                    <a:pt x="81" y="122"/>
                    <a:pt x="76" y="132"/>
                    <a:pt x="71" y="142"/>
                  </a:cubicBezTo>
                  <a:cubicBezTo>
                    <a:pt x="68" y="149"/>
                    <a:pt x="64" y="157"/>
                    <a:pt x="60" y="165"/>
                  </a:cubicBezTo>
                  <a:cubicBezTo>
                    <a:pt x="56" y="172"/>
                    <a:pt x="52" y="180"/>
                    <a:pt x="45" y="186"/>
                  </a:cubicBezTo>
                  <a:cubicBezTo>
                    <a:pt x="44" y="187"/>
                    <a:pt x="43" y="187"/>
                    <a:pt x="42" y="187"/>
                  </a:cubicBezTo>
                  <a:cubicBezTo>
                    <a:pt x="42" y="186"/>
                    <a:pt x="42" y="185"/>
                    <a:pt x="42" y="184"/>
                  </a:cubicBezTo>
                  <a:cubicBezTo>
                    <a:pt x="43" y="182"/>
                    <a:pt x="44" y="180"/>
                    <a:pt x="45" y="178"/>
                  </a:cubicBezTo>
                  <a:cubicBezTo>
                    <a:pt x="47" y="172"/>
                    <a:pt x="49" y="167"/>
                    <a:pt x="51" y="161"/>
                  </a:cubicBezTo>
                  <a:cubicBezTo>
                    <a:pt x="55" y="152"/>
                    <a:pt x="59" y="142"/>
                    <a:pt x="62" y="133"/>
                  </a:cubicBezTo>
                  <a:cubicBezTo>
                    <a:pt x="65" y="124"/>
                    <a:pt x="67" y="116"/>
                    <a:pt x="69" y="107"/>
                  </a:cubicBezTo>
                  <a:cubicBezTo>
                    <a:pt x="70" y="103"/>
                    <a:pt x="69" y="98"/>
                    <a:pt x="66" y="94"/>
                  </a:cubicBezTo>
                  <a:cubicBezTo>
                    <a:pt x="66" y="93"/>
                    <a:pt x="65" y="91"/>
                    <a:pt x="65" y="90"/>
                  </a:cubicBezTo>
                  <a:cubicBezTo>
                    <a:pt x="66" y="82"/>
                    <a:pt x="66" y="75"/>
                    <a:pt x="67" y="68"/>
                  </a:cubicBezTo>
                  <a:cubicBezTo>
                    <a:pt x="68" y="60"/>
                    <a:pt x="70" y="53"/>
                    <a:pt x="73" y="45"/>
                  </a:cubicBezTo>
                  <a:cubicBezTo>
                    <a:pt x="75" y="41"/>
                    <a:pt x="77" y="38"/>
                    <a:pt x="80" y="34"/>
                  </a:cubicBezTo>
                  <a:cubicBezTo>
                    <a:pt x="85" y="28"/>
                    <a:pt x="86" y="20"/>
                    <a:pt x="86" y="13"/>
                  </a:cubicBezTo>
                  <a:cubicBezTo>
                    <a:pt x="86" y="9"/>
                    <a:pt x="84" y="5"/>
                    <a:pt x="79" y="3"/>
                  </a:cubicBezTo>
                  <a:cubicBezTo>
                    <a:pt x="75" y="1"/>
                    <a:pt x="70" y="0"/>
                    <a:pt x="66" y="2"/>
                  </a:cubicBezTo>
                  <a:cubicBezTo>
                    <a:pt x="59" y="5"/>
                    <a:pt x="52" y="6"/>
                    <a:pt x="46" y="9"/>
                  </a:cubicBezTo>
                  <a:cubicBezTo>
                    <a:pt x="40" y="11"/>
                    <a:pt x="34" y="13"/>
                    <a:pt x="29" y="16"/>
                  </a:cubicBezTo>
                  <a:cubicBezTo>
                    <a:pt x="24" y="18"/>
                    <a:pt x="20" y="20"/>
                    <a:pt x="16" y="23"/>
                  </a:cubicBezTo>
                  <a:cubicBezTo>
                    <a:pt x="12" y="26"/>
                    <a:pt x="10" y="31"/>
                    <a:pt x="10" y="36"/>
                  </a:cubicBezTo>
                  <a:cubicBezTo>
                    <a:pt x="11" y="40"/>
                    <a:pt x="12" y="44"/>
                    <a:pt x="16" y="48"/>
                  </a:cubicBezTo>
                  <a:cubicBezTo>
                    <a:pt x="17" y="49"/>
                    <a:pt x="18" y="50"/>
                    <a:pt x="19" y="52"/>
                  </a:cubicBezTo>
                  <a:cubicBezTo>
                    <a:pt x="23" y="58"/>
                    <a:pt x="31" y="61"/>
                    <a:pt x="38" y="58"/>
                  </a:cubicBezTo>
                  <a:cubicBezTo>
                    <a:pt x="43" y="56"/>
                    <a:pt x="47" y="53"/>
                    <a:pt x="52" y="51"/>
                  </a:cubicBezTo>
                  <a:cubicBezTo>
                    <a:pt x="54" y="49"/>
                    <a:pt x="56" y="50"/>
                    <a:pt x="56" y="53"/>
                  </a:cubicBezTo>
                  <a:cubicBezTo>
                    <a:pt x="56" y="55"/>
                    <a:pt x="56" y="58"/>
                    <a:pt x="57" y="62"/>
                  </a:cubicBezTo>
                  <a:cubicBezTo>
                    <a:pt x="56" y="69"/>
                    <a:pt x="56" y="77"/>
                    <a:pt x="55" y="84"/>
                  </a:cubicBezTo>
                  <a:cubicBezTo>
                    <a:pt x="54" y="90"/>
                    <a:pt x="51" y="91"/>
                    <a:pt x="46" y="91"/>
                  </a:cubicBezTo>
                  <a:cubicBezTo>
                    <a:pt x="42" y="91"/>
                    <a:pt x="37" y="92"/>
                    <a:pt x="33" y="94"/>
                  </a:cubicBezTo>
                  <a:cubicBezTo>
                    <a:pt x="20" y="99"/>
                    <a:pt x="12" y="109"/>
                    <a:pt x="5" y="121"/>
                  </a:cubicBezTo>
                  <a:cubicBezTo>
                    <a:pt x="1" y="129"/>
                    <a:pt x="0" y="136"/>
                    <a:pt x="3" y="145"/>
                  </a:cubicBezTo>
                  <a:cubicBezTo>
                    <a:pt x="8" y="155"/>
                    <a:pt x="14" y="161"/>
                    <a:pt x="25" y="162"/>
                  </a:cubicBezTo>
                  <a:cubicBezTo>
                    <a:pt x="27" y="162"/>
                    <a:pt x="28" y="163"/>
                    <a:pt x="27" y="166"/>
                  </a:cubicBezTo>
                  <a:cubicBezTo>
                    <a:pt x="24" y="175"/>
                    <a:pt x="21" y="185"/>
                    <a:pt x="18" y="194"/>
                  </a:cubicBezTo>
                  <a:cubicBezTo>
                    <a:pt x="16" y="201"/>
                    <a:pt x="14" y="207"/>
                    <a:pt x="15" y="213"/>
                  </a:cubicBezTo>
                  <a:cubicBezTo>
                    <a:pt x="17" y="220"/>
                    <a:pt x="23" y="225"/>
                    <a:pt x="29" y="224"/>
                  </a:cubicBezTo>
                  <a:cubicBezTo>
                    <a:pt x="32" y="223"/>
                    <a:pt x="34" y="221"/>
                    <a:pt x="37" y="219"/>
                  </a:cubicBezTo>
                  <a:cubicBezTo>
                    <a:pt x="47" y="211"/>
                    <a:pt x="54" y="199"/>
                    <a:pt x="60" y="187"/>
                  </a:cubicBezTo>
                  <a:cubicBezTo>
                    <a:pt x="62" y="183"/>
                    <a:pt x="65" y="179"/>
                    <a:pt x="67" y="174"/>
                  </a:cubicBezTo>
                  <a:cubicBezTo>
                    <a:pt x="70" y="168"/>
                    <a:pt x="72" y="161"/>
                    <a:pt x="75" y="154"/>
                  </a:cubicBezTo>
                  <a:cubicBezTo>
                    <a:pt x="77" y="149"/>
                    <a:pt x="81" y="137"/>
                    <a:pt x="81" y="137"/>
                  </a:cubicBezTo>
                  <a:cubicBezTo>
                    <a:pt x="83" y="131"/>
                    <a:pt x="84" y="125"/>
                    <a:pt x="86" y="119"/>
                  </a:cubicBezTo>
                  <a:cubicBezTo>
                    <a:pt x="87" y="117"/>
                    <a:pt x="88" y="115"/>
                    <a:pt x="89" y="113"/>
                  </a:cubicBezTo>
                  <a:cubicBezTo>
                    <a:pt x="89" y="112"/>
                    <a:pt x="89" y="110"/>
                    <a:pt x="88" y="110"/>
                  </a:cubicBezTo>
                  <a:close/>
                  <a:moveTo>
                    <a:pt x="38" y="132"/>
                  </a:moveTo>
                  <a:cubicBezTo>
                    <a:pt x="37" y="133"/>
                    <a:pt x="37" y="135"/>
                    <a:pt x="36" y="135"/>
                  </a:cubicBezTo>
                  <a:cubicBezTo>
                    <a:pt x="34" y="137"/>
                    <a:pt x="33" y="140"/>
                    <a:pt x="30" y="138"/>
                  </a:cubicBezTo>
                  <a:cubicBezTo>
                    <a:pt x="27" y="138"/>
                    <a:pt x="25" y="134"/>
                    <a:pt x="26" y="131"/>
                  </a:cubicBezTo>
                  <a:cubicBezTo>
                    <a:pt x="27" y="122"/>
                    <a:pt x="33" y="117"/>
                    <a:pt x="40" y="113"/>
                  </a:cubicBezTo>
                  <a:cubicBezTo>
                    <a:pt x="40" y="113"/>
                    <a:pt x="42" y="114"/>
                    <a:pt x="42" y="114"/>
                  </a:cubicBezTo>
                  <a:cubicBezTo>
                    <a:pt x="42" y="117"/>
                    <a:pt x="42" y="119"/>
                    <a:pt x="41" y="120"/>
                  </a:cubicBezTo>
                  <a:cubicBezTo>
                    <a:pt x="40" y="124"/>
                    <a:pt x="39" y="128"/>
                    <a:pt x="38" y="13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0" name="ïṥliḍè">
              <a:extLst>
                <a:ext uri="{FF2B5EF4-FFF2-40B4-BE49-F238E27FC236}">
                  <a16:creationId xmlns:a16="http://schemas.microsoft.com/office/drawing/2014/main" id="{C010D766-4920-4667-AC61-F508F5F5BC75}"/>
                </a:ext>
              </a:extLst>
            </p:cNvPr>
            <p:cNvSpPr/>
            <p:nvPr/>
          </p:nvSpPr>
          <p:spPr bwMode="auto">
            <a:xfrm>
              <a:off x="9513888" y="2643188"/>
              <a:ext cx="549275" cy="379413"/>
            </a:xfrm>
            <a:custGeom>
              <a:avLst/>
              <a:gdLst>
                <a:gd name="T0" fmla="*/ 10 w 152"/>
                <a:gd name="T1" fmla="*/ 98 h 105"/>
                <a:gd name="T2" fmla="*/ 15 w 152"/>
                <a:gd name="T3" fmla="*/ 100 h 105"/>
                <a:gd name="T4" fmla="*/ 31 w 152"/>
                <a:gd name="T5" fmla="*/ 103 h 105"/>
                <a:gd name="T6" fmla="*/ 37 w 152"/>
                <a:gd name="T7" fmla="*/ 96 h 105"/>
                <a:gd name="T8" fmla="*/ 38 w 152"/>
                <a:gd name="T9" fmla="*/ 85 h 105"/>
                <a:gd name="T10" fmla="*/ 37 w 152"/>
                <a:gd name="T11" fmla="*/ 75 h 105"/>
                <a:gd name="T12" fmla="*/ 38 w 152"/>
                <a:gd name="T13" fmla="*/ 56 h 105"/>
                <a:gd name="T14" fmla="*/ 41 w 152"/>
                <a:gd name="T15" fmla="*/ 54 h 105"/>
                <a:gd name="T16" fmla="*/ 43 w 152"/>
                <a:gd name="T17" fmla="*/ 56 h 105"/>
                <a:gd name="T18" fmla="*/ 59 w 152"/>
                <a:gd name="T19" fmla="*/ 71 h 105"/>
                <a:gd name="T20" fmla="*/ 60 w 152"/>
                <a:gd name="T21" fmla="*/ 77 h 105"/>
                <a:gd name="T22" fmla="*/ 53 w 152"/>
                <a:gd name="T23" fmla="*/ 84 h 105"/>
                <a:gd name="T24" fmla="*/ 48 w 152"/>
                <a:gd name="T25" fmla="*/ 90 h 105"/>
                <a:gd name="T26" fmla="*/ 48 w 152"/>
                <a:gd name="T27" fmla="*/ 100 h 105"/>
                <a:gd name="T28" fmla="*/ 57 w 152"/>
                <a:gd name="T29" fmla="*/ 97 h 105"/>
                <a:gd name="T30" fmla="*/ 124 w 152"/>
                <a:gd name="T31" fmla="*/ 46 h 105"/>
                <a:gd name="T32" fmla="*/ 133 w 152"/>
                <a:gd name="T33" fmla="*/ 41 h 105"/>
                <a:gd name="T34" fmla="*/ 136 w 152"/>
                <a:gd name="T35" fmla="*/ 40 h 105"/>
                <a:gd name="T36" fmla="*/ 144 w 152"/>
                <a:gd name="T37" fmla="*/ 36 h 105"/>
                <a:gd name="T38" fmla="*/ 149 w 152"/>
                <a:gd name="T39" fmla="*/ 30 h 105"/>
                <a:gd name="T40" fmla="*/ 152 w 152"/>
                <a:gd name="T41" fmla="*/ 20 h 105"/>
                <a:gd name="T42" fmla="*/ 151 w 152"/>
                <a:gd name="T43" fmla="*/ 14 h 105"/>
                <a:gd name="T44" fmla="*/ 148 w 152"/>
                <a:gd name="T45" fmla="*/ 9 h 105"/>
                <a:gd name="T46" fmla="*/ 139 w 152"/>
                <a:gd name="T47" fmla="*/ 1 h 105"/>
                <a:gd name="T48" fmla="*/ 129 w 152"/>
                <a:gd name="T49" fmla="*/ 0 h 105"/>
                <a:gd name="T50" fmla="*/ 118 w 152"/>
                <a:gd name="T51" fmla="*/ 3 h 105"/>
                <a:gd name="T52" fmla="*/ 114 w 152"/>
                <a:gd name="T53" fmla="*/ 6 h 105"/>
                <a:gd name="T54" fmla="*/ 113 w 152"/>
                <a:gd name="T55" fmla="*/ 7 h 105"/>
                <a:gd name="T56" fmla="*/ 117 w 152"/>
                <a:gd name="T57" fmla="*/ 10 h 105"/>
                <a:gd name="T58" fmla="*/ 116 w 152"/>
                <a:gd name="T59" fmla="*/ 15 h 105"/>
                <a:gd name="T60" fmla="*/ 108 w 152"/>
                <a:gd name="T61" fmla="*/ 28 h 105"/>
                <a:gd name="T62" fmla="*/ 77 w 152"/>
                <a:gd name="T63" fmla="*/ 62 h 105"/>
                <a:gd name="T64" fmla="*/ 78 w 152"/>
                <a:gd name="T65" fmla="*/ 50 h 105"/>
                <a:gd name="T66" fmla="*/ 74 w 152"/>
                <a:gd name="T67" fmla="*/ 26 h 105"/>
                <a:gd name="T68" fmla="*/ 66 w 152"/>
                <a:gd name="T69" fmla="*/ 19 h 105"/>
                <a:gd name="T70" fmla="*/ 59 w 152"/>
                <a:gd name="T71" fmla="*/ 21 h 105"/>
                <a:gd name="T72" fmla="*/ 58 w 152"/>
                <a:gd name="T73" fmla="*/ 22 h 105"/>
                <a:gd name="T74" fmla="*/ 46 w 152"/>
                <a:gd name="T75" fmla="*/ 36 h 105"/>
                <a:gd name="T76" fmla="*/ 36 w 152"/>
                <a:gd name="T77" fmla="*/ 54 h 105"/>
                <a:gd name="T78" fmla="*/ 33 w 152"/>
                <a:gd name="T79" fmla="*/ 55 h 105"/>
                <a:gd name="T80" fmla="*/ 32 w 152"/>
                <a:gd name="T81" fmla="*/ 52 h 105"/>
                <a:gd name="T82" fmla="*/ 28 w 152"/>
                <a:gd name="T83" fmla="*/ 37 h 105"/>
                <a:gd name="T84" fmla="*/ 18 w 152"/>
                <a:gd name="T85" fmla="*/ 33 h 105"/>
                <a:gd name="T86" fmla="*/ 5 w 152"/>
                <a:gd name="T87" fmla="*/ 44 h 105"/>
                <a:gd name="T88" fmla="*/ 0 w 152"/>
                <a:gd name="T89" fmla="*/ 72 h 105"/>
                <a:gd name="T90" fmla="*/ 0 w 152"/>
                <a:gd name="T91" fmla="*/ 83 h 105"/>
                <a:gd name="T92" fmla="*/ 10 w 152"/>
                <a:gd name="T93" fmla="*/ 9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2" h="105">
                  <a:moveTo>
                    <a:pt x="10" y="98"/>
                  </a:moveTo>
                  <a:cubicBezTo>
                    <a:pt x="12" y="99"/>
                    <a:pt x="14" y="99"/>
                    <a:pt x="15" y="100"/>
                  </a:cubicBezTo>
                  <a:cubicBezTo>
                    <a:pt x="20" y="103"/>
                    <a:pt x="25" y="105"/>
                    <a:pt x="31" y="103"/>
                  </a:cubicBezTo>
                  <a:cubicBezTo>
                    <a:pt x="34" y="102"/>
                    <a:pt x="36" y="100"/>
                    <a:pt x="37" y="96"/>
                  </a:cubicBezTo>
                  <a:cubicBezTo>
                    <a:pt x="37" y="93"/>
                    <a:pt x="38" y="89"/>
                    <a:pt x="38" y="85"/>
                  </a:cubicBezTo>
                  <a:cubicBezTo>
                    <a:pt x="38" y="82"/>
                    <a:pt x="38" y="78"/>
                    <a:pt x="37" y="75"/>
                  </a:cubicBezTo>
                  <a:cubicBezTo>
                    <a:pt x="35" y="68"/>
                    <a:pt x="35" y="62"/>
                    <a:pt x="38" y="56"/>
                  </a:cubicBezTo>
                  <a:cubicBezTo>
                    <a:pt x="39" y="56"/>
                    <a:pt x="40" y="54"/>
                    <a:pt x="41" y="54"/>
                  </a:cubicBezTo>
                  <a:cubicBezTo>
                    <a:pt x="41" y="54"/>
                    <a:pt x="42" y="55"/>
                    <a:pt x="43" y="56"/>
                  </a:cubicBezTo>
                  <a:cubicBezTo>
                    <a:pt x="46" y="63"/>
                    <a:pt x="52" y="68"/>
                    <a:pt x="59" y="71"/>
                  </a:cubicBezTo>
                  <a:cubicBezTo>
                    <a:pt x="66" y="73"/>
                    <a:pt x="60" y="77"/>
                    <a:pt x="60" y="77"/>
                  </a:cubicBezTo>
                  <a:cubicBezTo>
                    <a:pt x="60" y="77"/>
                    <a:pt x="54" y="83"/>
                    <a:pt x="53" y="84"/>
                  </a:cubicBezTo>
                  <a:cubicBezTo>
                    <a:pt x="52" y="86"/>
                    <a:pt x="48" y="90"/>
                    <a:pt x="48" y="90"/>
                  </a:cubicBezTo>
                  <a:cubicBezTo>
                    <a:pt x="49" y="91"/>
                    <a:pt x="47" y="99"/>
                    <a:pt x="48" y="100"/>
                  </a:cubicBezTo>
                  <a:cubicBezTo>
                    <a:pt x="50" y="101"/>
                    <a:pt x="57" y="97"/>
                    <a:pt x="57" y="97"/>
                  </a:cubicBezTo>
                  <a:cubicBezTo>
                    <a:pt x="57" y="97"/>
                    <a:pt x="115" y="53"/>
                    <a:pt x="124" y="46"/>
                  </a:cubicBezTo>
                  <a:cubicBezTo>
                    <a:pt x="125" y="44"/>
                    <a:pt x="131" y="42"/>
                    <a:pt x="133" y="41"/>
                  </a:cubicBezTo>
                  <a:cubicBezTo>
                    <a:pt x="134" y="41"/>
                    <a:pt x="135" y="40"/>
                    <a:pt x="136" y="40"/>
                  </a:cubicBezTo>
                  <a:cubicBezTo>
                    <a:pt x="139" y="39"/>
                    <a:pt x="142" y="38"/>
                    <a:pt x="144" y="36"/>
                  </a:cubicBezTo>
                  <a:cubicBezTo>
                    <a:pt x="146" y="35"/>
                    <a:pt x="149" y="31"/>
                    <a:pt x="149" y="30"/>
                  </a:cubicBezTo>
                  <a:cubicBezTo>
                    <a:pt x="152" y="25"/>
                    <a:pt x="151" y="21"/>
                    <a:pt x="152" y="20"/>
                  </a:cubicBezTo>
                  <a:cubicBezTo>
                    <a:pt x="152" y="19"/>
                    <a:pt x="151" y="15"/>
                    <a:pt x="151" y="14"/>
                  </a:cubicBezTo>
                  <a:cubicBezTo>
                    <a:pt x="150" y="11"/>
                    <a:pt x="148" y="9"/>
                    <a:pt x="148" y="9"/>
                  </a:cubicBezTo>
                  <a:cubicBezTo>
                    <a:pt x="147" y="6"/>
                    <a:pt x="142" y="2"/>
                    <a:pt x="139" y="1"/>
                  </a:cubicBezTo>
                  <a:cubicBezTo>
                    <a:pt x="138" y="1"/>
                    <a:pt x="133" y="0"/>
                    <a:pt x="129" y="0"/>
                  </a:cubicBezTo>
                  <a:cubicBezTo>
                    <a:pt x="124" y="1"/>
                    <a:pt x="121" y="2"/>
                    <a:pt x="118" y="3"/>
                  </a:cubicBezTo>
                  <a:cubicBezTo>
                    <a:pt x="116" y="4"/>
                    <a:pt x="114" y="5"/>
                    <a:pt x="114" y="6"/>
                  </a:cubicBezTo>
                  <a:cubicBezTo>
                    <a:pt x="113" y="6"/>
                    <a:pt x="112" y="7"/>
                    <a:pt x="113" y="7"/>
                  </a:cubicBezTo>
                  <a:cubicBezTo>
                    <a:pt x="113" y="8"/>
                    <a:pt x="116" y="9"/>
                    <a:pt x="117" y="10"/>
                  </a:cubicBezTo>
                  <a:cubicBezTo>
                    <a:pt x="118" y="12"/>
                    <a:pt x="117" y="13"/>
                    <a:pt x="116" y="15"/>
                  </a:cubicBezTo>
                  <a:cubicBezTo>
                    <a:pt x="115" y="18"/>
                    <a:pt x="113" y="22"/>
                    <a:pt x="108" y="28"/>
                  </a:cubicBezTo>
                  <a:cubicBezTo>
                    <a:pt x="103" y="34"/>
                    <a:pt x="81" y="58"/>
                    <a:pt x="77" y="62"/>
                  </a:cubicBezTo>
                  <a:cubicBezTo>
                    <a:pt x="77" y="61"/>
                    <a:pt x="78" y="54"/>
                    <a:pt x="78" y="50"/>
                  </a:cubicBezTo>
                  <a:cubicBezTo>
                    <a:pt x="79" y="42"/>
                    <a:pt x="80" y="33"/>
                    <a:pt x="74" y="26"/>
                  </a:cubicBezTo>
                  <a:cubicBezTo>
                    <a:pt x="72" y="23"/>
                    <a:pt x="69" y="20"/>
                    <a:pt x="66" y="19"/>
                  </a:cubicBezTo>
                  <a:cubicBezTo>
                    <a:pt x="65" y="18"/>
                    <a:pt x="62" y="20"/>
                    <a:pt x="59" y="21"/>
                  </a:cubicBezTo>
                  <a:cubicBezTo>
                    <a:pt x="59" y="21"/>
                    <a:pt x="59" y="22"/>
                    <a:pt x="58" y="22"/>
                  </a:cubicBezTo>
                  <a:cubicBezTo>
                    <a:pt x="52" y="24"/>
                    <a:pt x="48" y="29"/>
                    <a:pt x="46" y="36"/>
                  </a:cubicBezTo>
                  <a:cubicBezTo>
                    <a:pt x="44" y="42"/>
                    <a:pt x="41" y="49"/>
                    <a:pt x="36" y="54"/>
                  </a:cubicBezTo>
                  <a:cubicBezTo>
                    <a:pt x="35" y="54"/>
                    <a:pt x="34" y="55"/>
                    <a:pt x="33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0" y="47"/>
                    <a:pt x="30" y="42"/>
                    <a:pt x="28" y="37"/>
                  </a:cubicBezTo>
                  <a:cubicBezTo>
                    <a:pt x="26" y="33"/>
                    <a:pt x="22" y="31"/>
                    <a:pt x="18" y="33"/>
                  </a:cubicBezTo>
                  <a:cubicBezTo>
                    <a:pt x="12" y="35"/>
                    <a:pt x="8" y="39"/>
                    <a:pt x="5" y="44"/>
                  </a:cubicBezTo>
                  <a:cubicBezTo>
                    <a:pt x="1" y="53"/>
                    <a:pt x="0" y="63"/>
                    <a:pt x="0" y="72"/>
                  </a:cubicBezTo>
                  <a:cubicBezTo>
                    <a:pt x="0" y="76"/>
                    <a:pt x="0" y="80"/>
                    <a:pt x="0" y="83"/>
                  </a:cubicBezTo>
                  <a:cubicBezTo>
                    <a:pt x="2" y="89"/>
                    <a:pt x="3" y="95"/>
                    <a:pt x="10" y="9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1" name="iśḷíḓê">
              <a:extLst>
                <a:ext uri="{FF2B5EF4-FFF2-40B4-BE49-F238E27FC236}">
                  <a16:creationId xmlns:a16="http://schemas.microsoft.com/office/drawing/2014/main" id="{E6B9CEFE-7169-4C1D-958B-22EFAFC18BCC}"/>
                </a:ext>
              </a:extLst>
            </p:cNvPr>
            <p:cNvSpPr/>
            <p:nvPr/>
          </p:nvSpPr>
          <p:spPr bwMode="auto">
            <a:xfrm>
              <a:off x="9531350" y="2911476"/>
              <a:ext cx="625475" cy="238125"/>
            </a:xfrm>
            <a:custGeom>
              <a:avLst/>
              <a:gdLst>
                <a:gd name="T0" fmla="*/ 113 w 173"/>
                <a:gd name="T1" fmla="*/ 3 h 66"/>
                <a:gd name="T2" fmla="*/ 76 w 173"/>
                <a:gd name="T3" fmla="*/ 14 h 66"/>
                <a:gd name="T4" fmla="*/ 31 w 173"/>
                <a:gd name="T5" fmla="*/ 38 h 66"/>
                <a:gd name="T6" fmla="*/ 1 w 173"/>
                <a:gd name="T7" fmla="*/ 58 h 66"/>
                <a:gd name="T8" fmla="*/ 2 w 173"/>
                <a:gd name="T9" fmla="*/ 59 h 66"/>
                <a:gd name="T10" fmla="*/ 17 w 173"/>
                <a:gd name="T11" fmla="*/ 57 h 66"/>
                <a:gd name="T12" fmla="*/ 40 w 173"/>
                <a:gd name="T13" fmla="*/ 51 h 66"/>
                <a:gd name="T14" fmla="*/ 54 w 173"/>
                <a:gd name="T15" fmla="*/ 41 h 66"/>
                <a:gd name="T16" fmla="*/ 93 w 173"/>
                <a:gd name="T17" fmla="*/ 20 h 66"/>
                <a:gd name="T18" fmla="*/ 144 w 173"/>
                <a:gd name="T19" fmla="*/ 10 h 66"/>
                <a:gd name="T20" fmla="*/ 154 w 173"/>
                <a:gd name="T21" fmla="*/ 18 h 66"/>
                <a:gd name="T22" fmla="*/ 146 w 173"/>
                <a:gd name="T23" fmla="*/ 35 h 66"/>
                <a:gd name="T24" fmla="*/ 129 w 173"/>
                <a:gd name="T25" fmla="*/ 50 h 66"/>
                <a:gd name="T26" fmla="*/ 106 w 173"/>
                <a:gd name="T27" fmla="*/ 63 h 66"/>
                <a:gd name="T28" fmla="*/ 106 w 173"/>
                <a:gd name="T29" fmla="*/ 64 h 66"/>
                <a:gd name="T30" fmla="*/ 106 w 173"/>
                <a:gd name="T31" fmla="*/ 64 h 66"/>
                <a:gd name="T32" fmla="*/ 107 w 173"/>
                <a:gd name="T33" fmla="*/ 65 h 66"/>
                <a:gd name="T34" fmla="*/ 110 w 173"/>
                <a:gd name="T35" fmla="*/ 66 h 66"/>
                <a:gd name="T36" fmla="*/ 123 w 173"/>
                <a:gd name="T37" fmla="*/ 66 h 66"/>
                <a:gd name="T38" fmla="*/ 160 w 173"/>
                <a:gd name="T39" fmla="*/ 51 h 66"/>
                <a:gd name="T40" fmla="*/ 173 w 173"/>
                <a:gd name="T41" fmla="*/ 30 h 66"/>
                <a:gd name="T42" fmla="*/ 171 w 173"/>
                <a:gd name="T43" fmla="*/ 16 h 66"/>
                <a:gd name="T44" fmla="*/ 153 w 173"/>
                <a:gd name="T45" fmla="*/ 3 h 66"/>
                <a:gd name="T46" fmla="*/ 113 w 173"/>
                <a:gd name="T47" fmla="*/ 3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66">
                  <a:moveTo>
                    <a:pt x="113" y="3"/>
                  </a:moveTo>
                  <a:cubicBezTo>
                    <a:pt x="100" y="6"/>
                    <a:pt x="96" y="6"/>
                    <a:pt x="76" y="14"/>
                  </a:cubicBezTo>
                  <a:cubicBezTo>
                    <a:pt x="55" y="22"/>
                    <a:pt x="36" y="35"/>
                    <a:pt x="31" y="38"/>
                  </a:cubicBezTo>
                  <a:cubicBezTo>
                    <a:pt x="24" y="42"/>
                    <a:pt x="3" y="56"/>
                    <a:pt x="1" y="58"/>
                  </a:cubicBezTo>
                  <a:cubicBezTo>
                    <a:pt x="0" y="59"/>
                    <a:pt x="1" y="59"/>
                    <a:pt x="2" y="59"/>
                  </a:cubicBezTo>
                  <a:cubicBezTo>
                    <a:pt x="3" y="59"/>
                    <a:pt x="14" y="57"/>
                    <a:pt x="17" y="57"/>
                  </a:cubicBezTo>
                  <a:cubicBezTo>
                    <a:pt x="25" y="57"/>
                    <a:pt x="32" y="55"/>
                    <a:pt x="40" y="51"/>
                  </a:cubicBezTo>
                  <a:cubicBezTo>
                    <a:pt x="45" y="48"/>
                    <a:pt x="50" y="45"/>
                    <a:pt x="54" y="41"/>
                  </a:cubicBezTo>
                  <a:cubicBezTo>
                    <a:pt x="65" y="32"/>
                    <a:pt x="86" y="23"/>
                    <a:pt x="93" y="20"/>
                  </a:cubicBezTo>
                  <a:cubicBezTo>
                    <a:pt x="110" y="14"/>
                    <a:pt x="133" y="9"/>
                    <a:pt x="144" y="10"/>
                  </a:cubicBezTo>
                  <a:cubicBezTo>
                    <a:pt x="149" y="10"/>
                    <a:pt x="153" y="13"/>
                    <a:pt x="154" y="18"/>
                  </a:cubicBezTo>
                  <a:cubicBezTo>
                    <a:pt x="155" y="23"/>
                    <a:pt x="149" y="32"/>
                    <a:pt x="146" y="35"/>
                  </a:cubicBezTo>
                  <a:cubicBezTo>
                    <a:pt x="143" y="38"/>
                    <a:pt x="136" y="44"/>
                    <a:pt x="129" y="50"/>
                  </a:cubicBezTo>
                  <a:cubicBezTo>
                    <a:pt x="120" y="56"/>
                    <a:pt x="107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5"/>
                    <a:pt x="106" y="65"/>
                    <a:pt x="107" y="65"/>
                  </a:cubicBezTo>
                  <a:cubicBezTo>
                    <a:pt x="107" y="65"/>
                    <a:pt x="108" y="66"/>
                    <a:pt x="110" y="66"/>
                  </a:cubicBezTo>
                  <a:cubicBezTo>
                    <a:pt x="111" y="66"/>
                    <a:pt x="122" y="66"/>
                    <a:pt x="123" y="66"/>
                  </a:cubicBezTo>
                  <a:cubicBezTo>
                    <a:pt x="131" y="65"/>
                    <a:pt x="147" y="63"/>
                    <a:pt x="160" y="51"/>
                  </a:cubicBezTo>
                  <a:cubicBezTo>
                    <a:pt x="167" y="45"/>
                    <a:pt x="172" y="40"/>
                    <a:pt x="173" y="30"/>
                  </a:cubicBezTo>
                  <a:cubicBezTo>
                    <a:pt x="173" y="26"/>
                    <a:pt x="173" y="22"/>
                    <a:pt x="171" y="16"/>
                  </a:cubicBezTo>
                  <a:cubicBezTo>
                    <a:pt x="167" y="9"/>
                    <a:pt x="159" y="5"/>
                    <a:pt x="153" y="3"/>
                  </a:cubicBezTo>
                  <a:cubicBezTo>
                    <a:pt x="143" y="0"/>
                    <a:pt x="127" y="0"/>
                    <a:pt x="113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2" name="isļiḓe">
              <a:extLst>
                <a:ext uri="{FF2B5EF4-FFF2-40B4-BE49-F238E27FC236}">
                  <a16:creationId xmlns:a16="http://schemas.microsoft.com/office/drawing/2014/main" id="{CF8548E6-B087-4EC3-86B7-A0622676F76E}"/>
                </a:ext>
              </a:extLst>
            </p:cNvPr>
            <p:cNvSpPr/>
            <p:nvPr/>
          </p:nvSpPr>
          <p:spPr bwMode="auto">
            <a:xfrm>
              <a:off x="5788025" y="2686051"/>
              <a:ext cx="219075" cy="239713"/>
            </a:xfrm>
            <a:custGeom>
              <a:avLst/>
              <a:gdLst>
                <a:gd name="T0" fmla="*/ 12 w 61"/>
                <a:gd name="T1" fmla="*/ 37 h 66"/>
                <a:gd name="T2" fmla="*/ 15 w 61"/>
                <a:gd name="T3" fmla="*/ 42 h 66"/>
                <a:gd name="T4" fmla="*/ 16 w 61"/>
                <a:gd name="T5" fmla="*/ 47 h 66"/>
                <a:gd name="T6" fmla="*/ 10 w 61"/>
                <a:gd name="T7" fmla="*/ 55 h 66"/>
                <a:gd name="T8" fmla="*/ 4 w 61"/>
                <a:gd name="T9" fmla="*/ 65 h 66"/>
                <a:gd name="T10" fmla="*/ 14 w 61"/>
                <a:gd name="T11" fmla="*/ 58 h 66"/>
                <a:gd name="T12" fmla="*/ 25 w 61"/>
                <a:gd name="T13" fmla="*/ 56 h 66"/>
                <a:gd name="T14" fmla="*/ 46 w 61"/>
                <a:gd name="T15" fmla="*/ 57 h 66"/>
                <a:gd name="T16" fmla="*/ 58 w 61"/>
                <a:gd name="T17" fmla="*/ 48 h 66"/>
                <a:gd name="T18" fmla="*/ 55 w 61"/>
                <a:gd name="T19" fmla="*/ 23 h 66"/>
                <a:gd name="T20" fmla="*/ 46 w 61"/>
                <a:gd name="T21" fmla="*/ 12 h 66"/>
                <a:gd name="T22" fmla="*/ 29 w 61"/>
                <a:gd name="T23" fmla="*/ 3 h 66"/>
                <a:gd name="T24" fmla="*/ 20 w 61"/>
                <a:gd name="T25" fmla="*/ 3 h 66"/>
                <a:gd name="T26" fmla="*/ 11 w 61"/>
                <a:gd name="T27" fmla="*/ 9 h 66"/>
                <a:gd name="T28" fmla="*/ 7 w 61"/>
                <a:gd name="T29" fmla="*/ 31 h 66"/>
                <a:gd name="T30" fmla="*/ 12 w 61"/>
                <a:gd name="T31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" h="66">
                  <a:moveTo>
                    <a:pt x="12" y="37"/>
                  </a:moveTo>
                  <a:cubicBezTo>
                    <a:pt x="13" y="39"/>
                    <a:pt x="14" y="41"/>
                    <a:pt x="15" y="42"/>
                  </a:cubicBezTo>
                  <a:cubicBezTo>
                    <a:pt x="17" y="44"/>
                    <a:pt x="17" y="45"/>
                    <a:pt x="16" y="47"/>
                  </a:cubicBezTo>
                  <a:cubicBezTo>
                    <a:pt x="14" y="50"/>
                    <a:pt x="12" y="52"/>
                    <a:pt x="10" y="55"/>
                  </a:cubicBezTo>
                  <a:cubicBezTo>
                    <a:pt x="9" y="57"/>
                    <a:pt x="3" y="63"/>
                    <a:pt x="4" y="65"/>
                  </a:cubicBezTo>
                  <a:cubicBezTo>
                    <a:pt x="5" y="66"/>
                    <a:pt x="11" y="60"/>
                    <a:pt x="14" y="58"/>
                  </a:cubicBezTo>
                  <a:cubicBezTo>
                    <a:pt x="17" y="56"/>
                    <a:pt x="21" y="54"/>
                    <a:pt x="25" y="56"/>
                  </a:cubicBezTo>
                  <a:cubicBezTo>
                    <a:pt x="32" y="59"/>
                    <a:pt x="39" y="58"/>
                    <a:pt x="46" y="57"/>
                  </a:cubicBezTo>
                  <a:cubicBezTo>
                    <a:pt x="52" y="56"/>
                    <a:pt x="57" y="54"/>
                    <a:pt x="58" y="48"/>
                  </a:cubicBezTo>
                  <a:cubicBezTo>
                    <a:pt x="60" y="40"/>
                    <a:pt x="61" y="31"/>
                    <a:pt x="55" y="23"/>
                  </a:cubicBezTo>
                  <a:cubicBezTo>
                    <a:pt x="52" y="20"/>
                    <a:pt x="49" y="15"/>
                    <a:pt x="46" y="12"/>
                  </a:cubicBezTo>
                  <a:cubicBezTo>
                    <a:pt x="41" y="9"/>
                    <a:pt x="35" y="6"/>
                    <a:pt x="29" y="3"/>
                  </a:cubicBezTo>
                  <a:cubicBezTo>
                    <a:pt x="26" y="2"/>
                    <a:pt x="23" y="0"/>
                    <a:pt x="20" y="3"/>
                  </a:cubicBezTo>
                  <a:cubicBezTo>
                    <a:pt x="17" y="5"/>
                    <a:pt x="14" y="7"/>
                    <a:pt x="11" y="9"/>
                  </a:cubicBezTo>
                  <a:cubicBezTo>
                    <a:pt x="4" y="13"/>
                    <a:pt x="0" y="25"/>
                    <a:pt x="7" y="31"/>
                  </a:cubicBezTo>
                  <a:cubicBezTo>
                    <a:pt x="9" y="33"/>
                    <a:pt x="10" y="35"/>
                    <a:pt x="12" y="3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3" name="îs1ïdè">
              <a:extLst>
                <a:ext uri="{FF2B5EF4-FFF2-40B4-BE49-F238E27FC236}">
                  <a16:creationId xmlns:a16="http://schemas.microsoft.com/office/drawing/2014/main" id="{409872A5-CEC3-43F1-B180-6F1FC5E485F6}"/>
                </a:ext>
              </a:extLst>
            </p:cNvPr>
            <p:cNvSpPr/>
            <p:nvPr/>
          </p:nvSpPr>
          <p:spPr bwMode="auto">
            <a:xfrm>
              <a:off x="9358313" y="3128963"/>
              <a:ext cx="130175" cy="217488"/>
            </a:xfrm>
            <a:custGeom>
              <a:avLst/>
              <a:gdLst>
                <a:gd name="T0" fmla="*/ 31 w 36"/>
                <a:gd name="T1" fmla="*/ 53 h 60"/>
                <a:gd name="T2" fmla="*/ 32 w 36"/>
                <a:gd name="T3" fmla="*/ 39 h 60"/>
                <a:gd name="T4" fmla="*/ 36 w 36"/>
                <a:gd name="T5" fmla="*/ 9 h 60"/>
                <a:gd name="T6" fmla="*/ 31 w 36"/>
                <a:gd name="T7" fmla="*/ 3 h 60"/>
                <a:gd name="T8" fmla="*/ 30 w 36"/>
                <a:gd name="T9" fmla="*/ 3 h 60"/>
                <a:gd name="T10" fmla="*/ 19 w 36"/>
                <a:gd name="T11" fmla="*/ 0 h 60"/>
                <a:gd name="T12" fmla="*/ 14 w 36"/>
                <a:gd name="T13" fmla="*/ 3 h 60"/>
                <a:gd name="T14" fmla="*/ 7 w 36"/>
                <a:gd name="T15" fmla="*/ 13 h 60"/>
                <a:gd name="T16" fmla="*/ 2 w 36"/>
                <a:gd name="T17" fmla="*/ 41 h 60"/>
                <a:gd name="T18" fmla="*/ 14 w 36"/>
                <a:gd name="T19" fmla="*/ 58 h 60"/>
                <a:gd name="T20" fmla="*/ 23 w 36"/>
                <a:gd name="T21" fmla="*/ 59 h 60"/>
                <a:gd name="T22" fmla="*/ 31 w 36"/>
                <a:gd name="T23" fmla="*/ 5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60">
                  <a:moveTo>
                    <a:pt x="31" y="53"/>
                  </a:moveTo>
                  <a:cubicBezTo>
                    <a:pt x="30" y="48"/>
                    <a:pt x="31" y="44"/>
                    <a:pt x="32" y="39"/>
                  </a:cubicBezTo>
                  <a:cubicBezTo>
                    <a:pt x="33" y="29"/>
                    <a:pt x="34" y="19"/>
                    <a:pt x="36" y="9"/>
                  </a:cubicBezTo>
                  <a:cubicBezTo>
                    <a:pt x="36" y="5"/>
                    <a:pt x="35" y="4"/>
                    <a:pt x="31" y="3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6" y="2"/>
                    <a:pt x="23" y="1"/>
                    <a:pt x="19" y="0"/>
                  </a:cubicBezTo>
                  <a:cubicBezTo>
                    <a:pt x="17" y="1"/>
                    <a:pt x="15" y="1"/>
                    <a:pt x="14" y="3"/>
                  </a:cubicBezTo>
                  <a:cubicBezTo>
                    <a:pt x="11" y="6"/>
                    <a:pt x="8" y="9"/>
                    <a:pt x="7" y="13"/>
                  </a:cubicBezTo>
                  <a:cubicBezTo>
                    <a:pt x="5" y="22"/>
                    <a:pt x="3" y="32"/>
                    <a:pt x="2" y="41"/>
                  </a:cubicBezTo>
                  <a:cubicBezTo>
                    <a:pt x="0" y="50"/>
                    <a:pt x="5" y="56"/>
                    <a:pt x="14" y="58"/>
                  </a:cubicBezTo>
                  <a:cubicBezTo>
                    <a:pt x="17" y="58"/>
                    <a:pt x="20" y="58"/>
                    <a:pt x="23" y="59"/>
                  </a:cubicBezTo>
                  <a:cubicBezTo>
                    <a:pt x="28" y="60"/>
                    <a:pt x="32" y="57"/>
                    <a:pt x="31" y="5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4" name="iṡḻïďe">
              <a:extLst>
                <a:ext uri="{FF2B5EF4-FFF2-40B4-BE49-F238E27FC236}">
                  <a16:creationId xmlns:a16="http://schemas.microsoft.com/office/drawing/2014/main" id="{0154D2AE-27E4-4115-9C2A-7F25DD5EE940}"/>
                </a:ext>
              </a:extLst>
            </p:cNvPr>
            <p:cNvSpPr/>
            <p:nvPr/>
          </p:nvSpPr>
          <p:spPr bwMode="auto">
            <a:xfrm>
              <a:off x="4478338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5" name="ï$ľídè">
              <a:extLst>
                <a:ext uri="{FF2B5EF4-FFF2-40B4-BE49-F238E27FC236}">
                  <a16:creationId xmlns:a16="http://schemas.microsoft.com/office/drawing/2014/main" id="{34F3292E-9E41-4A88-B732-E219588F23A1}"/>
                </a:ext>
              </a:extLst>
            </p:cNvPr>
            <p:cNvSpPr/>
            <p:nvPr/>
          </p:nvSpPr>
          <p:spPr bwMode="auto">
            <a:xfrm>
              <a:off x="4622800" y="4022726"/>
              <a:ext cx="158750" cy="188913"/>
            </a:xfrm>
            <a:custGeom>
              <a:avLst/>
              <a:gdLst>
                <a:gd name="T0" fmla="*/ 38 w 100"/>
                <a:gd name="T1" fmla="*/ 0 h 119"/>
                <a:gd name="T2" fmla="*/ 0 w 100"/>
                <a:gd name="T3" fmla="*/ 119 h 119"/>
                <a:gd name="T4" fmla="*/ 20 w 100"/>
                <a:gd name="T5" fmla="*/ 119 h 119"/>
                <a:gd name="T6" fmla="*/ 29 w 100"/>
                <a:gd name="T7" fmla="*/ 92 h 119"/>
                <a:gd name="T8" fmla="*/ 70 w 100"/>
                <a:gd name="T9" fmla="*/ 92 h 119"/>
                <a:gd name="T10" fmla="*/ 79 w 100"/>
                <a:gd name="T11" fmla="*/ 119 h 119"/>
                <a:gd name="T12" fmla="*/ 100 w 100"/>
                <a:gd name="T13" fmla="*/ 119 h 119"/>
                <a:gd name="T14" fmla="*/ 61 w 100"/>
                <a:gd name="T15" fmla="*/ 0 h 119"/>
                <a:gd name="T16" fmla="*/ 38 w 100"/>
                <a:gd name="T17" fmla="*/ 0 h 119"/>
                <a:gd name="T18" fmla="*/ 36 w 100"/>
                <a:gd name="T19" fmla="*/ 71 h 119"/>
                <a:gd name="T20" fmla="*/ 50 w 100"/>
                <a:gd name="T21" fmla="*/ 28 h 119"/>
                <a:gd name="T22" fmla="*/ 63 w 100"/>
                <a:gd name="T23" fmla="*/ 71 h 119"/>
                <a:gd name="T24" fmla="*/ 36 w 100"/>
                <a:gd name="T25" fmla="*/ 7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119">
                  <a:moveTo>
                    <a:pt x="38" y="0"/>
                  </a:moveTo>
                  <a:lnTo>
                    <a:pt x="0" y="119"/>
                  </a:lnTo>
                  <a:lnTo>
                    <a:pt x="20" y="119"/>
                  </a:lnTo>
                  <a:lnTo>
                    <a:pt x="29" y="92"/>
                  </a:lnTo>
                  <a:lnTo>
                    <a:pt x="70" y="92"/>
                  </a:lnTo>
                  <a:lnTo>
                    <a:pt x="79" y="119"/>
                  </a:lnTo>
                  <a:lnTo>
                    <a:pt x="100" y="119"/>
                  </a:lnTo>
                  <a:lnTo>
                    <a:pt x="61" y="0"/>
                  </a:lnTo>
                  <a:lnTo>
                    <a:pt x="38" y="0"/>
                  </a:lnTo>
                  <a:close/>
                  <a:moveTo>
                    <a:pt x="36" y="71"/>
                  </a:moveTo>
                  <a:lnTo>
                    <a:pt x="50" y="28"/>
                  </a:lnTo>
                  <a:lnTo>
                    <a:pt x="63" y="71"/>
                  </a:lnTo>
                  <a:lnTo>
                    <a:pt x="36" y="7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6" name="isḻïḋê">
              <a:extLst>
                <a:ext uri="{FF2B5EF4-FFF2-40B4-BE49-F238E27FC236}">
                  <a16:creationId xmlns:a16="http://schemas.microsoft.com/office/drawing/2014/main" id="{177A245C-C586-4489-A7F7-58EAC96AE19B}"/>
                </a:ext>
              </a:extLst>
            </p:cNvPr>
            <p:cNvSpPr/>
            <p:nvPr/>
          </p:nvSpPr>
          <p:spPr bwMode="auto">
            <a:xfrm>
              <a:off x="4799013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7" name="îṧḷïde">
              <a:extLst>
                <a:ext uri="{FF2B5EF4-FFF2-40B4-BE49-F238E27FC236}">
                  <a16:creationId xmlns:a16="http://schemas.microsoft.com/office/drawing/2014/main" id="{C45CDC6F-A542-4601-BD4F-D831F6684AB9}"/>
                </a:ext>
              </a:extLst>
            </p:cNvPr>
            <p:cNvSpPr/>
            <p:nvPr/>
          </p:nvSpPr>
          <p:spPr bwMode="auto">
            <a:xfrm>
              <a:off x="4946650" y="4022726"/>
              <a:ext cx="101600" cy="192088"/>
            </a:xfrm>
            <a:custGeom>
              <a:avLst/>
              <a:gdLst>
                <a:gd name="T0" fmla="*/ 20 w 28"/>
                <a:gd name="T1" fmla="*/ 33 h 53"/>
                <a:gd name="T2" fmla="*/ 18 w 28"/>
                <a:gd name="T3" fmla="*/ 42 h 53"/>
                <a:gd name="T4" fmla="*/ 14 w 28"/>
                <a:gd name="T5" fmla="*/ 44 h 53"/>
                <a:gd name="T6" fmla="*/ 10 w 28"/>
                <a:gd name="T7" fmla="*/ 41 h 53"/>
                <a:gd name="T8" fmla="*/ 9 w 28"/>
                <a:gd name="T9" fmla="*/ 35 h 53"/>
                <a:gd name="T10" fmla="*/ 0 w 28"/>
                <a:gd name="T11" fmla="*/ 36 h 53"/>
                <a:gd name="T12" fmla="*/ 4 w 28"/>
                <a:gd name="T13" fmla="*/ 48 h 53"/>
                <a:gd name="T14" fmla="*/ 14 w 28"/>
                <a:gd name="T15" fmla="*/ 53 h 53"/>
                <a:gd name="T16" fmla="*/ 23 w 28"/>
                <a:gd name="T17" fmla="*/ 50 h 53"/>
                <a:gd name="T18" fmla="*/ 27 w 28"/>
                <a:gd name="T19" fmla="*/ 43 h 53"/>
                <a:gd name="T20" fmla="*/ 28 w 28"/>
                <a:gd name="T21" fmla="*/ 33 h 53"/>
                <a:gd name="T22" fmla="*/ 28 w 28"/>
                <a:gd name="T23" fmla="*/ 0 h 53"/>
                <a:gd name="T24" fmla="*/ 20 w 28"/>
                <a:gd name="T25" fmla="*/ 0 h 53"/>
                <a:gd name="T26" fmla="*/ 20 w 28"/>
                <a:gd name="T27" fmla="*/ 3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" h="53">
                  <a:moveTo>
                    <a:pt x="20" y="33"/>
                  </a:moveTo>
                  <a:cubicBezTo>
                    <a:pt x="20" y="38"/>
                    <a:pt x="19" y="40"/>
                    <a:pt x="18" y="42"/>
                  </a:cubicBezTo>
                  <a:cubicBezTo>
                    <a:pt x="17" y="43"/>
                    <a:pt x="16" y="44"/>
                    <a:pt x="14" y="44"/>
                  </a:cubicBezTo>
                  <a:cubicBezTo>
                    <a:pt x="12" y="44"/>
                    <a:pt x="11" y="43"/>
                    <a:pt x="10" y="41"/>
                  </a:cubicBezTo>
                  <a:cubicBezTo>
                    <a:pt x="9" y="40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1"/>
                    <a:pt x="1" y="46"/>
                    <a:pt x="4" y="48"/>
                  </a:cubicBezTo>
                  <a:cubicBezTo>
                    <a:pt x="6" y="51"/>
                    <a:pt x="9" y="53"/>
                    <a:pt x="14" y="53"/>
                  </a:cubicBezTo>
                  <a:cubicBezTo>
                    <a:pt x="17" y="53"/>
                    <a:pt x="20" y="52"/>
                    <a:pt x="23" y="50"/>
                  </a:cubicBezTo>
                  <a:cubicBezTo>
                    <a:pt x="25" y="48"/>
                    <a:pt x="27" y="46"/>
                    <a:pt x="27" y="43"/>
                  </a:cubicBezTo>
                  <a:cubicBezTo>
                    <a:pt x="28" y="40"/>
                    <a:pt x="28" y="37"/>
                    <a:pt x="28" y="3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20" y="3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8" name="iṣḷíḍé">
              <a:extLst>
                <a:ext uri="{FF2B5EF4-FFF2-40B4-BE49-F238E27FC236}">
                  <a16:creationId xmlns:a16="http://schemas.microsoft.com/office/drawing/2014/main" id="{05F2DED8-9C89-49E6-BC5B-C11C8049CEC6}"/>
                </a:ext>
              </a:extLst>
            </p:cNvPr>
            <p:cNvSpPr/>
            <p:nvPr/>
          </p:nvSpPr>
          <p:spPr bwMode="auto">
            <a:xfrm>
              <a:off x="5083175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09" name="isľïde">
              <a:extLst>
                <a:ext uri="{FF2B5EF4-FFF2-40B4-BE49-F238E27FC236}">
                  <a16:creationId xmlns:a16="http://schemas.microsoft.com/office/drawing/2014/main" id="{200FF717-7042-489E-917F-50F277939B75}"/>
                </a:ext>
              </a:extLst>
            </p:cNvPr>
            <p:cNvSpPr/>
            <p:nvPr/>
          </p:nvSpPr>
          <p:spPr bwMode="auto">
            <a:xfrm>
              <a:off x="5145088" y="4022726"/>
              <a:ext cx="127000" cy="188913"/>
            </a:xfrm>
            <a:custGeom>
              <a:avLst/>
              <a:gdLst>
                <a:gd name="T0" fmla="*/ 61 w 80"/>
                <a:gd name="T1" fmla="*/ 80 h 119"/>
                <a:gd name="T2" fmla="*/ 21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8 w 80"/>
                <a:gd name="T9" fmla="*/ 119 h 119"/>
                <a:gd name="T10" fmla="*/ 18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61 w 80"/>
                <a:gd name="T19" fmla="*/ 0 h 119"/>
                <a:gd name="T20" fmla="*/ 61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61" y="80"/>
                  </a:moveTo>
                  <a:lnTo>
                    <a:pt x="21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0" name="îślîḍé">
              <a:extLst>
                <a:ext uri="{FF2B5EF4-FFF2-40B4-BE49-F238E27FC236}">
                  <a16:creationId xmlns:a16="http://schemas.microsoft.com/office/drawing/2014/main" id="{1415EE5F-99AB-4B94-AD51-8CC79B7D9AA7}"/>
                </a:ext>
              </a:extLst>
            </p:cNvPr>
            <p:cNvSpPr/>
            <p:nvPr/>
          </p:nvSpPr>
          <p:spPr bwMode="auto">
            <a:xfrm>
              <a:off x="530066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3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1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4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4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3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1" name="îŝḻiďé">
              <a:extLst>
                <a:ext uri="{FF2B5EF4-FFF2-40B4-BE49-F238E27FC236}">
                  <a16:creationId xmlns:a16="http://schemas.microsoft.com/office/drawing/2014/main" id="{F774BDB6-45E7-49E0-8E64-A33E6FD33870}"/>
                </a:ext>
              </a:extLst>
            </p:cNvPr>
            <p:cNvSpPr/>
            <p:nvPr/>
          </p:nvSpPr>
          <p:spPr bwMode="auto">
            <a:xfrm>
              <a:off x="5541963" y="4022726"/>
              <a:ext cx="127000" cy="192088"/>
            </a:xfrm>
            <a:custGeom>
              <a:avLst/>
              <a:gdLst>
                <a:gd name="T0" fmla="*/ 26 w 35"/>
                <a:gd name="T1" fmla="*/ 29 h 53"/>
                <a:gd name="T2" fmla="*/ 26 w 35"/>
                <a:gd name="T3" fmla="*/ 37 h 53"/>
                <a:gd name="T4" fmla="*/ 23 w 35"/>
                <a:gd name="T5" fmla="*/ 42 h 53"/>
                <a:gd name="T6" fmla="*/ 18 w 35"/>
                <a:gd name="T7" fmla="*/ 44 h 53"/>
                <a:gd name="T8" fmla="*/ 12 w 35"/>
                <a:gd name="T9" fmla="*/ 42 h 53"/>
                <a:gd name="T10" fmla="*/ 9 w 35"/>
                <a:gd name="T11" fmla="*/ 37 h 53"/>
                <a:gd name="T12" fmla="*/ 9 w 35"/>
                <a:gd name="T13" fmla="*/ 28 h 53"/>
                <a:gd name="T14" fmla="*/ 9 w 35"/>
                <a:gd name="T15" fmla="*/ 0 h 53"/>
                <a:gd name="T16" fmla="*/ 0 w 35"/>
                <a:gd name="T17" fmla="*/ 0 h 53"/>
                <a:gd name="T18" fmla="*/ 0 w 35"/>
                <a:gd name="T19" fmla="*/ 28 h 53"/>
                <a:gd name="T20" fmla="*/ 1 w 35"/>
                <a:gd name="T21" fmla="*/ 41 h 53"/>
                <a:gd name="T22" fmla="*/ 3 w 35"/>
                <a:gd name="T23" fmla="*/ 47 h 53"/>
                <a:gd name="T24" fmla="*/ 8 w 35"/>
                <a:gd name="T25" fmla="*/ 51 h 53"/>
                <a:gd name="T26" fmla="*/ 18 w 35"/>
                <a:gd name="T27" fmla="*/ 53 h 53"/>
                <a:gd name="T28" fmla="*/ 27 w 35"/>
                <a:gd name="T29" fmla="*/ 51 h 53"/>
                <a:gd name="T30" fmla="*/ 32 w 35"/>
                <a:gd name="T31" fmla="*/ 47 h 53"/>
                <a:gd name="T32" fmla="*/ 34 w 35"/>
                <a:gd name="T33" fmla="*/ 40 h 53"/>
                <a:gd name="T34" fmla="*/ 35 w 35"/>
                <a:gd name="T35" fmla="*/ 27 h 53"/>
                <a:gd name="T36" fmla="*/ 35 w 35"/>
                <a:gd name="T37" fmla="*/ 0 h 53"/>
                <a:gd name="T38" fmla="*/ 26 w 35"/>
                <a:gd name="T39" fmla="*/ 0 h 53"/>
                <a:gd name="T40" fmla="*/ 26 w 35"/>
                <a:gd name="T41" fmla="*/ 2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53">
                  <a:moveTo>
                    <a:pt x="26" y="29"/>
                  </a:moveTo>
                  <a:cubicBezTo>
                    <a:pt x="26" y="33"/>
                    <a:pt x="26" y="36"/>
                    <a:pt x="26" y="37"/>
                  </a:cubicBezTo>
                  <a:cubicBezTo>
                    <a:pt x="26" y="39"/>
                    <a:pt x="25" y="41"/>
                    <a:pt x="23" y="42"/>
                  </a:cubicBezTo>
                  <a:cubicBezTo>
                    <a:pt x="22" y="43"/>
                    <a:pt x="20" y="44"/>
                    <a:pt x="18" y="44"/>
                  </a:cubicBezTo>
                  <a:cubicBezTo>
                    <a:pt x="15" y="44"/>
                    <a:pt x="13" y="43"/>
                    <a:pt x="12" y="42"/>
                  </a:cubicBezTo>
                  <a:cubicBezTo>
                    <a:pt x="10" y="40"/>
                    <a:pt x="10" y="39"/>
                    <a:pt x="9" y="37"/>
                  </a:cubicBezTo>
                  <a:cubicBezTo>
                    <a:pt x="9" y="35"/>
                    <a:pt x="9" y="32"/>
                    <a:pt x="9" y="28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33"/>
                    <a:pt x="0" y="38"/>
                    <a:pt x="1" y="41"/>
                  </a:cubicBezTo>
                  <a:cubicBezTo>
                    <a:pt x="1" y="43"/>
                    <a:pt x="2" y="45"/>
                    <a:pt x="3" y="47"/>
                  </a:cubicBezTo>
                  <a:cubicBezTo>
                    <a:pt x="5" y="48"/>
                    <a:pt x="6" y="50"/>
                    <a:pt x="8" y="51"/>
                  </a:cubicBezTo>
                  <a:cubicBezTo>
                    <a:pt x="11" y="52"/>
                    <a:pt x="14" y="53"/>
                    <a:pt x="18" y="53"/>
                  </a:cubicBezTo>
                  <a:cubicBezTo>
                    <a:pt x="22" y="53"/>
                    <a:pt x="24" y="52"/>
                    <a:pt x="27" y="51"/>
                  </a:cubicBezTo>
                  <a:cubicBezTo>
                    <a:pt x="29" y="50"/>
                    <a:pt x="30" y="49"/>
                    <a:pt x="32" y="47"/>
                  </a:cubicBezTo>
                  <a:cubicBezTo>
                    <a:pt x="33" y="45"/>
                    <a:pt x="34" y="43"/>
                    <a:pt x="34" y="40"/>
                  </a:cubicBezTo>
                  <a:cubicBezTo>
                    <a:pt x="35" y="38"/>
                    <a:pt x="35" y="33"/>
                    <a:pt x="35" y="27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26" y="2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2" name="íṣḻiḋè">
              <a:extLst>
                <a:ext uri="{FF2B5EF4-FFF2-40B4-BE49-F238E27FC236}">
                  <a16:creationId xmlns:a16="http://schemas.microsoft.com/office/drawing/2014/main" id="{237E5ED9-D4F0-4977-B91D-B963DAA663A3}"/>
                </a:ext>
              </a:extLst>
            </p:cNvPr>
            <p:cNvSpPr/>
            <p:nvPr/>
          </p:nvSpPr>
          <p:spPr bwMode="auto">
            <a:xfrm>
              <a:off x="5703888" y="4022726"/>
              <a:ext cx="127000" cy="188913"/>
            </a:xfrm>
            <a:custGeom>
              <a:avLst/>
              <a:gdLst>
                <a:gd name="T0" fmla="*/ 59 w 80"/>
                <a:gd name="T1" fmla="*/ 80 h 119"/>
                <a:gd name="T2" fmla="*/ 19 w 80"/>
                <a:gd name="T3" fmla="*/ 0 h 119"/>
                <a:gd name="T4" fmla="*/ 0 w 80"/>
                <a:gd name="T5" fmla="*/ 0 h 119"/>
                <a:gd name="T6" fmla="*/ 0 w 80"/>
                <a:gd name="T7" fmla="*/ 119 h 119"/>
                <a:gd name="T8" fmla="*/ 19 w 80"/>
                <a:gd name="T9" fmla="*/ 119 h 119"/>
                <a:gd name="T10" fmla="*/ 19 w 80"/>
                <a:gd name="T11" fmla="*/ 42 h 119"/>
                <a:gd name="T12" fmla="*/ 59 w 80"/>
                <a:gd name="T13" fmla="*/ 119 h 119"/>
                <a:gd name="T14" fmla="*/ 80 w 80"/>
                <a:gd name="T15" fmla="*/ 119 h 119"/>
                <a:gd name="T16" fmla="*/ 80 w 80"/>
                <a:gd name="T17" fmla="*/ 0 h 119"/>
                <a:gd name="T18" fmla="*/ 59 w 80"/>
                <a:gd name="T19" fmla="*/ 0 h 119"/>
                <a:gd name="T20" fmla="*/ 59 w 80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119">
                  <a:moveTo>
                    <a:pt x="59" y="80"/>
                  </a:moveTo>
                  <a:lnTo>
                    <a:pt x="19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9" y="119"/>
                  </a:lnTo>
                  <a:lnTo>
                    <a:pt x="19" y="42"/>
                  </a:lnTo>
                  <a:lnTo>
                    <a:pt x="59" y="119"/>
                  </a:lnTo>
                  <a:lnTo>
                    <a:pt x="80" y="119"/>
                  </a:lnTo>
                  <a:lnTo>
                    <a:pt x="80" y="0"/>
                  </a:lnTo>
                  <a:lnTo>
                    <a:pt x="59" y="0"/>
                  </a:lnTo>
                  <a:lnTo>
                    <a:pt x="59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3" name="îSlîḓè">
              <a:extLst>
                <a:ext uri="{FF2B5EF4-FFF2-40B4-BE49-F238E27FC236}">
                  <a16:creationId xmlns:a16="http://schemas.microsoft.com/office/drawing/2014/main" id="{CFA48506-BE77-426F-9197-99EC70C39CD5}"/>
                </a:ext>
              </a:extLst>
            </p:cNvPr>
            <p:cNvSpPr/>
            <p:nvPr/>
          </p:nvSpPr>
          <p:spPr bwMode="auto">
            <a:xfrm>
              <a:off x="5862638" y="4022726"/>
              <a:ext cx="33338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4" name="iṩḷïdê">
              <a:extLst>
                <a:ext uri="{FF2B5EF4-FFF2-40B4-BE49-F238E27FC236}">
                  <a16:creationId xmlns:a16="http://schemas.microsoft.com/office/drawing/2014/main" id="{11835C60-9688-4D7A-925E-E61E523CD582}"/>
                </a:ext>
              </a:extLst>
            </p:cNvPr>
            <p:cNvSpPr/>
            <p:nvPr/>
          </p:nvSpPr>
          <p:spPr bwMode="auto">
            <a:xfrm>
              <a:off x="5910263" y="4022726"/>
              <a:ext cx="147638" cy="188913"/>
            </a:xfrm>
            <a:custGeom>
              <a:avLst/>
              <a:gdLst>
                <a:gd name="T0" fmla="*/ 48 w 93"/>
                <a:gd name="T1" fmla="*/ 87 h 119"/>
                <a:gd name="T2" fmla="*/ 20 w 93"/>
                <a:gd name="T3" fmla="*/ 0 h 119"/>
                <a:gd name="T4" fmla="*/ 0 w 93"/>
                <a:gd name="T5" fmla="*/ 0 h 119"/>
                <a:gd name="T6" fmla="*/ 36 w 93"/>
                <a:gd name="T7" fmla="*/ 119 h 119"/>
                <a:gd name="T8" fmla="*/ 57 w 93"/>
                <a:gd name="T9" fmla="*/ 119 h 119"/>
                <a:gd name="T10" fmla="*/ 93 w 93"/>
                <a:gd name="T11" fmla="*/ 0 h 119"/>
                <a:gd name="T12" fmla="*/ 70 w 93"/>
                <a:gd name="T13" fmla="*/ 0 h 119"/>
                <a:gd name="T14" fmla="*/ 48 w 93"/>
                <a:gd name="T15" fmla="*/ 8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3" h="119">
                  <a:moveTo>
                    <a:pt x="48" y="87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8" y="8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5" name="ïś1ïḍê">
              <a:extLst>
                <a:ext uri="{FF2B5EF4-FFF2-40B4-BE49-F238E27FC236}">
                  <a16:creationId xmlns:a16="http://schemas.microsoft.com/office/drawing/2014/main" id="{02B2DF74-0E99-40C9-BF8D-1D5674AC2DE0}"/>
                </a:ext>
              </a:extLst>
            </p:cNvPr>
            <p:cNvSpPr/>
            <p:nvPr/>
          </p:nvSpPr>
          <p:spPr bwMode="auto">
            <a:xfrm>
              <a:off x="6075363" y="4022726"/>
              <a:ext cx="119063" cy="188913"/>
            </a:xfrm>
            <a:custGeom>
              <a:avLst/>
              <a:gdLst>
                <a:gd name="T0" fmla="*/ 19 w 75"/>
                <a:gd name="T1" fmla="*/ 67 h 119"/>
                <a:gd name="T2" fmla="*/ 71 w 75"/>
                <a:gd name="T3" fmla="*/ 67 h 119"/>
                <a:gd name="T4" fmla="*/ 71 w 75"/>
                <a:gd name="T5" fmla="*/ 46 h 119"/>
                <a:gd name="T6" fmla="*/ 19 w 75"/>
                <a:gd name="T7" fmla="*/ 46 h 119"/>
                <a:gd name="T8" fmla="*/ 19 w 75"/>
                <a:gd name="T9" fmla="*/ 21 h 119"/>
                <a:gd name="T10" fmla="*/ 73 w 75"/>
                <a:gd name="T11" fmla="*/ 21 h 119"/>
                <a:gd name="T12" fmla="*/ 73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19 w 75"/>
                <a:gd name="T23" fmla="*/ 99 h 119"/>
                <a:gd name="T24" fmla="*/ 19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19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19" y="46"/>
                  </a:lnTo>
                  <a:lnTo>
                    <a:pt x="19" y="21"/>
                  </a:lnTo>
                  <a:lnTo>
                    <a:pt x="73" y="21"/>
                  </a:lnTo>
                  <a:lnTo>
                    <a:pt x="73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19" y="99"/>
                  </a:lnTo>
                  <a:lnTo>
                    <a:pt x="19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6" name="îşliḍè">
              <a:extLst>
                <a:ext uri="{FF2B5EF4-FFF2-40B4-BE49-F238E27FC236}">
                  <a16:creationId xmlns:a16="http://schemas.microsoft.com/office/drawing/2014/main" id="{24E9FA9D-0A14-4A41-BBF0-CEC0812D9595}"/>
                </a:ext>
              </a:extLst>
            </p:cNvPr>
            <p:cNvSpPr/>
            <p:nvPr/>
          </p:nvSpPr>
          <p:spPr bwMode="auto">
            <a:xfrm>
              <a:off x="6224588" y="4022726"/>
              <a:ext cx="142875" cy="188913"/>
            </a:xfrm>
            <a:custGeom>
              <a:avLst/>
              <a:gdLst>
                <a:gd name="T0" fmla="*/ 29 w 40"/>
                <a:gd name="T1" fmla="*/ 33 h 52"/>
                <a:gd name="T2" fmla="*/ 24 w 40"/>
                <a:gd name="T3" fmla="*/ 29 h 52"/>
                <a:gd name="T4" fmla="*/ 33 w 40"/>
                <a:gd name="T5" fmla="*/ 24 h 52"/>
                <a:gd name="T6" fmla="*/ 36 w 40"/>
                <a:gd name="T7" fmla="*/ 14 h 52"/>
                <a:gd name="T8" fmla="*/ 34 w 40"/>
                <a:gd name="T9" fmla="*/ 6 h 52"/>
                <a:gd name="T10" fmla="*/ 29 w 40"/>
                <a:gd name="T11" fmla="*/ 1 h 52"/>
                <a:gd name="T12" fmla="*/ 19 w 40"/>
                <a:gd name="T13" fmla="*/ 0 h 52"/>
                <a:gd name="T14" fmla="*/ 0 w 40"/>
                <a:gd name="T15" fmla="*/ 0 h 52"/>
                <a:gd name="T16" fmla="*/ 0 w 40"/>
                <a:gd name="T17" fmla="*/ 52 h 52"/>
                <a:gd name="T18" fmla="*/ 9 w 40"/>
                <a:gd name="T19" fmla="*/ 52 h 52"/>
                <a:gd name="T20" fmla="*/ 9 w 40"/>
                <a:gd name="T21" fmla="*/ 30 h 52"/>
                <a:gd name="T22" fmla="*/ 10 w 40"/>
                <a:gd name="T23" fmla="*/ 30 h 52"/>
                <a:gd name="T24" fmla="*/ 15 w 40"/>
                <a:gd name="T25" fmla="*/ 31 h 52"/>
                <a:gd name="T26" fmla="*/ 18 w 40"/>
                <a:gd name="T27" fmla="*/ 33 h 52"/>
                <a:gd name="T28" fmla="*/ 22 w 40"/>
                <a:gd name="T29" fmla="*/ 40 h 52"/>
                <a:gd name="T30" fmla="*/ 29 w 40"/>
                <a:gd name="T31" fmla="*/ 52 h 52"/>
                <a:gd name="T32" fmla="*/ 40 w 40"/>
                <a:gd name="T33" fmla="*/ 52 h 52"/>
                <a:gd name="T34" fmla="*/ 34 w 40"/>
                <a:gd name="T35" fmla="*/ 42 h 52"/>
                <a:gd name="T36" fmla="*/ 29 w 40"/>
                <a:gd name="T37" fmla="*/ 33 h 52"/>
                <a:gd name="T38" fmla="*/ 15 w 40"/>
                <a:gd name="T39" fmla="*/ 22 h 52"/>
                <a:gd name="T40" fmla="*/ 9 w 40"/>
                <a:gd name="T41" fmla="*/ 22 h 52"/>
                <a:gd name="T42" fmla="*/ 9 w 40"/>
                <a:gd name="T43" fmla="*/ 9 h 52"/>
                <a:gd name="T44" fmla="*/ 16 w 40"/>
                <a:gd name="T45" fmla="*/ 9 h 52"/>
                <a:gd name="T46" fmla="*/ 22 w 40"/>
                <a:gd name="T47" fmla="*/ 9 h 52"/>
                <a:gd name="T48" fmla="*/ 26 w 40"/>
                <a:gd name="T49" fmla="*/ 11 h 52"/>
                <a:gd name="T50" fmla="*/ 27 w 40"/>
                <a:gd name="T51" fmla="*/ 15 h 52"/>
                <a:gd name="T52" fmla="*/ 26 w 40"/>
                <a:gd name="T53" fmla="*/ 19 h 52"/>
                <a:gd name="T54" fmla="*/ 23 w 40"/>
                <a:gd name="T55" fmla="*/ 21 h 52"/>
                <a:gd name="T56" fmla="*/ 15 w 40"/>
                <a:gd name="T57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0" h="52">
                  <a:moveTo>
                    <a:pt x="29" y="33"/>
                  </a:moveTo>
                  <a:cubicBezTo>
                    <a:pt x="28" y="32"/>
                    <a:pt x="26" y="30"/>
                    <a:pt x="24" y="29"/>
                  </a:cubicBezTo>
                  <a:cubicBezTo>
                    <a:pt x="28" y="28"/>
                    <a:pt x="31" y="27"/>
                    <a:pt x="33" y="24"/>
                  </a:cubicBezTo>
                  <a:cubicBezTo>
                    <a:pt x="35" y="21"/>
                    <a:pt x="36" y="18"/>
                    <a:pt x="36" y="14"/>
                  </a:cubicBezTo>
                  <a:cubicBezTo>
                    <a:pt x="36" y="11"/>
                    <a:pt x="35" y="9"/>
                    <a:pt x="34" y="6"/>
                  </a:cubicBezTo>
                  <a:cubicBezTo>
                    <a:pt x="33" y="4"/>
                    <a:pt x="31" y="2"/>
                    <a:pt x="29" y="1"/>
                  </a:cubicBezTo>
                  <a:cubicBezTo>
                    <a:pt x="27" y="0"/>
                    <a:pt x="23" y="0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3" y="30"/>
                    <a:pt x="14" y="30"/>
                    <a:pt x="15" y="31"/>
                  </a:cubicBezTo>
                  <a:cubicBezTo>
                    <a:pt x="16" y="31"/>
                    <a:pt x="17" y="32"/>
                    <a:pt x="18" y="33"/>
                  </a:cubicBezTo>
                  <a:cubicBezTo>
                    <a:pt x="19" y="34"/>
                    <a:pt x="20" y="36"/>
                    <a:pt x="22" y="40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2" y="38"/>
                    <a:pt x="30" y="35"/>
                    <a:pt x="29" y="33"/>
                  </a:cubicBezTo>
                  <a:close/>
                  <a:moveTo>
                    <a:pt x="15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9" y="9"/>
                    <a:pt x="21" y="9"/>
                    <a:pt x="22" y="9"/>
                  </a:cubicBezTo>
                  <a:cubicBezTo>
                    <a:pt x="24" y="9"/>
                    <a:pt x="25" y="10"/>
                    <a:pt x="26" y="11"/>
                  </a:cubicBezTo>
                  <a:cubicBezTo>
                    <a:pt x="26" y="12"/>
                    <a:pt x="27" y="13"/>
                    <a:pt x="27" y="15"/>
                  </a:cubicBezTo>
                  <a:cubicBezTo>
                    <a:pt x="27" y="17"/>
                    <a:pt x="26" y="18"/>
                    <a:pt x="26" y="19"/>
                  </a:cubicBezTo>
                  <a:cubicBezTo>
                    <a:pt x="25" y="20"/>
                    <a:pt x="24" y="21"/>
                    <a:pt x="23" y="21"/>
                  </a:cubicBezTo>
                  <a:cubicBezTo>
                    <a:pt x="22" y="22"/>
                    <a:pt x="20" y="22"/>
                    <a:pt x="15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7" name="išḷidê">
              <a:extLst>
                <a:ext uri="{FF2B5EF4-FFF2-40B4-BE49-F238E27FC236}">
                  <a16:creationId xmlns:a16="http://schemas.microsoft.com/office/drawing/2014/main" id="{7B2A7840-FB16-4DC2-B7F8-C6A1A4883F0F}"/>
                </a:ext>
              </a:extLst>
            </p:cNvPr>
            <p:cNvSpPr/>
            <p:nvPr/>
          </p:nvSpPr>
          <p:spPr bwMode="auto">
            <a:xfrm>
              <a:off x="6375400" y="4019551"/>
              <a:ext cx="130175" cy="195263"/>
            </a:xfrm>
            <a:custGeom>
              <a:avLst/>
              <a:gdLst>
                <a:gd name="T0" fmla="*/ 29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0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3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0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6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8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5 w 36"/>
                <a:gd name="T49" fmla="*/ 49 h 54"/>
                <a:gd name="T50" fmla="*/ 18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4 w 36"/>
                <a:gd name="T59" fmla="*/ 29 h 54"/>
                <a:gd name="T60" fmla="*/ 29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29" y="24"/>
                  </a:moveTo>
                  <a:cubicBezTo>
                    <a:pt x="27" y="23"/>
                    <a:pt x="24" y="22"/>
                    <a:pt x="20" y="20"/>
                  </a:cubicBezTo>
                  <a:cubicBezTo>
                    <a:pt x="15" y="19"/>
                    <a:pt x="13" y="18"/>
                    <a:pt x="12" y="17"/>
                  </a:cubicBezTo>
                  <a:cubicBezTo>
                    <a:pt x="11" y="16"/>
                    <a:pt x="10" y="15"/>
                    <a:pt x="10" y="14"/>
                  </a:cubicBezTo>
                  <a:cubicBezTo>
                    <a:pt x="10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0" y="9"/>
                    <a:pt x="22" y="9"/>
                    <a:pt x="23" y="10"/>
                  </a:cubicBezTo>
                  <a:cubicBezTo>
                    <a:pt x="25" y="12"/>
                    <a:pt x="25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0" y="4"/>
                  </a:cubicBezTo>
                  <a:cubicBezTo>
                    <a:pt x="28" y="1"/>
                    <a:pt x="23" y="0"/>
                    <a:pt x="18" y="0"/>
                  </a:cubicBezTo>
                  <a:cubicBezTo>
                    <a:pt x="14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2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6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6" y="41"/>
                    <a:pt x="25" y="43"/>
                  </a:cubicBezTo>
                  <a:cubicBezTo>
                    <a:pt x="23" y="44"/>
                    <a:pt x="21" y="45"/>
                    <a:pt x="18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0" y="41"/>
                    <a:pt x="9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2" y="46"/>
                    <a:pt x="5" y="49"/>
                  </a:cubicBezTo>
                  <a:cubicBezTo>
                    <a:pt x="8" y="52"/>
                    <a:pt x="13" y="54"/>
                    <a:pt x="18" y="54"/>
                  </a:cubicBezTo>
                  <a:cubicBezTo>
                    <a:pt x="22" y="54"/>
                    <a:pt x="25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5" y="43"/>
                    <a:pt x="36" y="41"/>
                    <a:pt x="36" y="38"/>
                  </a:cubicBezTo>
                  <a:cubicBezTo>
                    <a:pt x="36" y="34"/>
                    <a:pt x="35" y="32"/>
                    <a:pt x="34" y="29"/>
                  </a:cubicBezTo>
                  <a:cubicBezTo>
                    <a:pt x="33" y="27"/>
                    <a:pt x="31" y="25"/>
                    <a:pt x="29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8" name="îSḻiḍe">
              <a:extLst>
                <a:ext uri="{FF2B5EF4-FFF2-40B4-BE49-F238E27FC236}">
                  <a16:creationId xmlns:a16="http://schemas.microsoft.com/office/drawing/2014/main" id="{1645D21B-DCEB-49F9-B611-68238707D8B8}"/>
                </a:ext>
              </a:extLst>
            </p:cNvPr>
            <p:cNvSpPr/>
            <p:nvPr/>
          </p:nvSpPr>
          <p:spPr bwMode="auto">
            <a:xfrm>
              <a:off x="653097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9" name="ïṧļïḍe">
              <a:extLst>
                <a:ext uri="{FF2B5EF4-FFF2-40B4-BE49-F238E27FC236}">
                  <a16:creationId xmlns:a16="http://schemas.microsoft.com/office/drawing/2014/main" id="{B2B88025-AE9C-404C-B46A-6144C4B51A16}"/>
                </a:ext>
              </a:extLst>
            </p:cNvPr>
            <p:cNvSpPr/>
            <p:nvPr/>
          </p:nvSpPr>
          <p:spPr bwMode="auto">
            <a:xfrm>
              <a:off x="6584950" y="4022726"/>
              <a:ext cx="125413" cy="188913"/>
            </a:xfrm>
            <a:custGeom>
              <a:avLst/>
              <a:gdLst>
                <a:gd name="T0" fmla="*/ 0 w 79"/>
                <a:gd name="T1" fmla="*/ 21 h 119"/>
                <a:gd name="T2" fmla="*/ 29 w 79"/>
                <a:gd name="T3" fmla="*/ 21 h 119"/>
                <a:gd name="T4" fmla="*/ 29 w 79"/>
                <a:gd name="T5" fmla="*/ 119 h 119"/>
                <a:gd name="T6" fmla="*/ 50 w 79"/>
                <a:gd name="T7" fmla="*/ 119 h 119"/>
                <a:gd name="T8" fmla="*/ 50 w 79"/>
                <a:gd name="T9" fmla="*/ 21 h 119"/>
                <a:gd name="T10" fmla="*/ 79 w 79"/>
                <a:gd name="T11" fmla="*/ 21 h 119"/>
                <a:gd name="T12" fmla="*/ 79 w 79"/>
                <a:gd name="T13" fmla="*/ 0 h 119"/>
                <a:gd name="T14" fmla="*/ 0 w 79"/>
                <a:gd name="T15" fmla="*/ 0 h 119"/>
                <a:gd name="T16" fmla="*/ 0 w 79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19">
                  <a:moveTo>
                    <a:pt x="0" y="21"/>
                  </a:moveTo>
                  <a:lnTo>
                    <a:pt x="29" y="21"/>
                  </a:lnTo>
                  <a:lnTo>
                    <a:pt x="29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79" y="21"/>
                  </a:lnTo>
                  <a:lnTo>
                    <a:pt x="79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0" name="îŝļïḋé">
              <a:extLst>
                <a:ext uri="{FF2B5EF4-FFF2-40B4-BE49-F238E27FC236}">
                  <a16:creationId xmlns:a16="http://schemas.microsoft.com/office/drawing/2014/main" id="{9BD196E8-97FF-4353-9E2B-1357C3FEA7E2}"/>
                </a:ext>
              </a:extLst>
            </p:cNvPr>
            <p:cNvSpPr/>
            <p:nvPr/>
          </p:nvSpPr>
          <p:spPr bwMode="auto">
            <a:xfrm>
              <a:off x="6715125" y="4022726"/>
              <a:ext cx="147638" cy="188913"/>
            </a:xfrm>
            <a:custGeom>
              <a:avLst/>
              <a:gdLst>
                <a:gd name="T0" fmla="*/ 47 w 93"/>
                <a:gd name="T1" fmla="*/ 46 h 119"/>
                <a:gd name="T2" fmla="*/ 22 w 93"/>
                <a:gd name="T3" fmla="*/ 0 h 119"/>
                <a:gd name="T4" fmla="*/ 0 w 93"/>
                <a:gd name="T5" fmla="*/ 0 h 119"/>
                <a:gd name="T6" fmla="*/ 36 w 93"/>
                <a:gd name="T7" fmla="*/ 69 h 119"/>
                <a:gd name="T8" fmla="*/ 36 w 93"/>
                <a:gd name="T9" fmla="*/ 119 h 119"/>
                <a:gd name="T10" fmla="*/ 56 w 93"/>
                <a:gd name="T11" fmla="*/ 119 h 119"/>
                <a:gd name="T12" fmla="*/ 56 w 93"/>
                <a:gd name="T13" fmla="*/ 69 h 119"/>
                <a:gd name="T14" fmla="*/ 93 w 93"/>
                <a:gd name="T15" fmla="*/ 0 h 119"/>
                <a:gd name="T16" fmla="*/ 70 w 93"/>
                <a:gd name="T17" fmla="*/ 0 h 119"/>
                <a:gd name="T18" fmla="*/ 47 w 93"/>
                <a:gd name="T19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3" h="119">
                  <a:moveTo>
                    <a:pt x="47" y="46"/>
                  </a:moveTo>
                  <a:lnTo>
                    <a:pt x="22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6" y="119"/>
                  </a:lnTo>
                  <a:lnTo>
                    <a:pt x="56" y="69"/>
                  </a:lnTo>
                  <a:lnTo>
                    <a:pt x="93" y="0"/>
                  </a:lnTo>
                  <a:lnTo>
                    <a:pt x="70" y="0"/>
                  </a:lnTo>
                  <a:lnTo>
                    <a:pt x="47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1" name="îṡlïḍe">
              <a:extLst>
                <a:ext uri="{FF2B5EF4-FFF2-40B4-BE49-F238E27FC236}">
                  <a16:creationId xmlns:a16="http://schemas.microsoft.com/office/drawing/2014/main" id="{A872320D-D020-480D-B7E6-12896BC9800D}"/>
                </a:ext>
              </a:extLst>
            </p:cNvPr>
            <p:cNvSpPr/>
            <p:nvPr/>
          </p:nvSpPr>
          <p:spPr bwMode="auto">
            <a:xfrm>
              <a:off x="6931025" y="4019551"/>
              <a:ext cx="155575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2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2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2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2" name="ïśļïḑê">
              <a:extLst>
                <a:ext uri="{FF2B5EF4-FFF2-40B4-BE49-F238E27FC236}">
                  <a16:creationId xmlns:a16="http://schemas.microsoft.com/office/drawing/2014/main" id="{ACB92642-11EE-44A3-A662-F2D208AF8784}"/>
                </a:ext>
              </a:extLst>
            </p:cNvPr>
            <p:cNvSpPr/>
            <p:nvPr/>
          </p:nvSpPr>
          <p:spPr bwMode="auto">
            <a:xfrm>
              <a:off x="7112000" y="4022726"/>
              <a:ext cx="107950" cy="188913"/>
            </a:xfrm>
            <a:custGeom>
              <a:avLst/>
              <a:gdLst>
                <a:gd name="T0" fmla="*/ 0 w 68"/>
                <a:gd name="T1" fmla="*/ 119 h 119"/>
                <a:gd name="T2" fmla="*/ 20 w 68"/>
                <a:gd name="T3" fmla="*/ 119 h 119"/>
                <a:gd name="T4" fmla="*/ 20 w 68"/>
                <a:gd name="T5" fmla="*/ 69 h 119"/>
                <a:gd name="T6" fmla="*/ 61 w 68"/>
                <a:gd name="T7" fmla="*/ 69 h 119"/>
                <a:gd name="T8" fmla="*/ 61 w 68"/>
                <a:gd name="T9" fmla="*/ 48 h 119"/>
                <a:gd name="T10" fmla="*/ 20 w 68"/>
                <a:gd name="T11" fmla="*/ 48 h 119"/>
                <a:gd name="T12" fmla="*/ 20 w 68"/>
                <a:gd name="T13" fmla="*/ 21 h 119"/>
                <a:gd name="T14" fmla="*/ 68 w 68"/>
                <a:gd name="T15" fmla="*/ 21 h 119"/>
                <a:gd name="T16" fmla="*/ 68 w 68"/>
                <a:gd name="T17" fmla="*/ 0 h 119"/>
                <a:gd name="T18" fmla="*/ 0 w 68"/>
                <a:gd name="T19" fmla="*/ 0 h 119"/>
                <a:gd name="T20" fmla="*/ 0 w 68"/>
                <a:gd name="T21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119">
                  <a:moveTo>
                    <a:pt x="0" y="119"/>
                  </a:moveTo>
                  <a:lnTo>
                    <a:pt x="20" y="119"/>
                  </a:lnTo>
                  <a:lnTo>
                    <a:pt x="20" y="69"/>
                  </a:lnTo>
                  <a:lnTo>
                    <a:pt x="61" y="69"/>
                  </a:lnTo>
                  <a:lnTo>
                    <a:pt x="61" y="48"/>
                  </a:lnTo>
                  <a:lnTo>
                    <a:pt x="20" y="48"/>
                  </a:lnTo>
                  <a:lnTo>
                    <a:pt x="20" y="21"/>
                  </a:lnTo>
                  <a:lnTo>
                    <a:pt x="68" y="21"/>
                  </a:lnTo>
                  <a:lnTo>
                    <a:pt x="68" y="0"/>
                  </a:lnTo>
                  <a:lnTo>
                    <a:pt x="0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3" name="îSľïde">
              <a:extLst>
                <a:ext uri="{FF2B5EF4-FFF2-40B4-BE49-F238E27FC236}">
                  <a16:creationId xmlns:a16="http://schemas.microsoft.com/office/drawing/2014/main" id="{A4663FAA-E8DB-4444-A24E-3E47CB40E54C}"/>
                </a:ext>
              </a:extLst>
            </p:cNvPr>
            <p:cNvSpPr/>
            <p:nvPr/>
          </p:nvSpPr>
          <p:spPr bwMode="auto">
            <a:xfrm>
              <a:off x="7299325" y="4019551"/>
              <a:ext cx="130175" cy="195263"/>
            </a:xfrm>
            <a:custGeom>
              <a:avLst/>
              <a:gdLst>
                <a:gd name="T0" fmla="*/ 30 w 36"/>
                <a:gd name="T1" fmla="*/ 24 h 54"/>
                <a:gd name="T2" fmla="*/ 20 w 36"/>
                <a:gd name="T3" fmla="*/ 20 h 54"/>
                <a:gd name="T4" fmla="*/ 12 w 36"/>
                <a:gd name="T5" fmla="*/ 17 h 54"/>
                <a:gd name="T6" fmla="*/ 11 w 36"/>
                <a:gd name="T7" fmla="*/ 14 h 54"/>
                <a:gd name="T8" fmla="*/ 12 w 36"/>
                <a:gd name="T9" fmla="*/ 10 h 54"/>
                <a:gd name="T10" fmla="*/ 18 w 36"/>
                <a:gd name="T11" fmla="*/ 9 h 54"/>
                <a:gd name="T12" fmla="*/ 24 w 36"/>
                <a:gd name="T13" fmla="*/ 10 h 54"/>
                <a:gd name="T14" fmla="*/ 26 w 36"/>
                <a:gd name="T15" fmla="*/ 16 h 54"/>
                <a:gd name="T16" fmla="*/ 35 w 36"/>
                <a:gd name="T17" fmla="*/ 16 h 54"/>
                <a:gd name="T18" fmla="*/ 31 w 36"/>
                <a:gd name="T19" fmla="*/ 4 h 54"/>
                <a:gd name="T20" fmla="*/ 18 w 36"/>
                <a:gd name="T21" fmla="*/ 0 h 54"/>
                <a:gd name="T22" fmla="*/ 9 w 36"/>
                <a:gd name="T23" fmla="*/ 2 h 54"/>
                <a:gd name="T24" fmla="*/ 4 w 36"/>
                <a:gd name="T25" fmla="*/ 7 h 54"/>
                <a:gd name="T26" fmla="*/ 2 w 36"/>
                <a:gd name="T27" fmla="*/ 14 h 54"/>
                <a:gd name="T28" fmla="*/ 6 w 36"/>
                <a:gd name="T29" fmla="*/ 25 h 54"/>
                <a:gd name="T30" fmla="*/ 16 w 36"/>
                <a:gd name="T31" fmla="*/ 30 h 54"/>
                <a:gd name="T32" fmla="*/ 23 w 36"/>
                <a:gd name="T33" fmla="*/ 32 h 54"/>
                <a:gd name="T34" fmla="*/ 27 w 36"/>
                <a:gd name="T35" fmla="*/ 35 h 54"/>
                <a:gd name="T36" fmla="*/ 27 w 36"/>
                <a:gd name="T37" fmla="*/ 38 h 54"/>
                <a:gd name="T38" fmla="*/ 25 w 36"/>
                <a:gd name="T39" fmla="*/ 43 h 54"/>
                <a:gd name="T40" fmla="*/ 19 w 36"/>
                <a:gd name="T41" fmla="*/ 45 h 54"/>
                <a:gd name="T42" fmla="*/ 12 w 36"/>
                <a:gd name="T43" fmla="*/ 42 h 54"/>
                <a:gd name="T44" fmla="*/ 9 w 36"/>
                <a:gd name="T45" fmla="*/ 35 h 54"/>
                <a:gd name="T46" fmla="*/ 0 w 36"/>
                <a:gd name="T47" fmla="*/ 36 h 54"/>
                <a:gd name="T48" fmla="*/ 6 w 36"/>
                <a:gd name="T49" fmla="*/ 49 h 54"/>
                <a:gd name="T50" fmla="*/ 19 w 36"/>
                <a:gd name="T51" fmla="*/ 54 h 54"/>
                <a:gd name="T52" fmla="*/ 28 w 36"/>
                <a:gd name="T53" fmla="*/ 52 h 54"/>
                <a:gd name="T54" fmla="*/ 34 w 36"/>
                <a:gd name="T55" fmla="*/ 46 h 54"/>
                <a:gd name="T56" fmla="*/ 36 w 36"/>
                <a:gd name="T57" fmla="*/ 38 h 54"/>
                <a:gd name="T58" fmla="*/ 35 w 36"/>
                <a:gd name="T59" fmla="*/ 29 h 54"/>
                <a:gd name="T60" fmla="*/ 30 w 36"/>
                <a:gd name="T61" fmla="*/ 2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54">
                  <a:moveTo>
                    <a:pt x="30" y="24"/>
                  </a:moveTo>
                  <a:cubicBezTo>
                    <a:pt x="28" y="23"/>
                    <a:pt x="24" y="22"/>
                    <a:pt x="20" y="20"/>
                  </a:cubicBezTo>
                  <a:cubicBezTo>
                    <a:pt x="16" y="19"/>
                    <a:pt x="13" y="18"/>
                    <a:pt x="12" y="17"/>
                  </a:cubicBezTo>
                  <a:cubicBezTo>
                    <a:pt x="11" y="16"/>
                    <a:pt x="11" y="15"/>
                    <a:pt x="11" y="14"/>
                  </a:cubicBezTo>
                  <a:cubicBezTo>
                    <a:pt x="11" y="12"/>
                    <a:pt x="11" y="11"/>
                    <a:pt x="12" y="10"/>
                  </a:cubicBezTo>
                  <a:cubicBezTo>
                    <a:pt x="13" y="9"/>
                    <a:pt x="15" y="9"/>
                    <a:pt x="18" y="9"/>
                  </a:cubicBezTo>
                  <a:cubicBezTo>
                    <a:pt x="21" y="9"/>
                    <a:pt x="22" y="9"/>
                    <a:pt x="24" y="10"/>
                  </a:cubicBezTo>
                  <a:cubicBezTo>
                    <a:pt x="25" y="12"/>
                    <a:pt x="26" y="13"/>
                    <a:pt x="26" y="16"/>
                  </a:cubicBezTo>
                  <a:cubicBezTo>
                    <a:pt x="35" y="16"/>
                    <a:pt x="35" y="16"/>
                    <a:pt x="35" y="16"/>
                  </a:cubicBezTo>
                  <a:cubicBezTo>
                    <a:pt x="35" y="11"/>
                    <a:pt x="33" y="7"/>
                    <a:pt x="31" y="4"/>
                  </a:cubicBezTo>
                  <a:cubicBezTo>
                    <a:pt x="28" y="1"/>
                    <a:pt x="24" y="0"/>
                    <a:pt x="18" y="0"/>
                  </a:cubicBezTo>
                  <a:cubicBezTo>
                    <a:pt x="15" y="0"/>
                    <a:pt x="12" y="0"/>
                    <a:pt x="9" y="2"/>
                  </a:cubicBezTo>
                  <a:cubicBezTo>
                    <a:pt x="7" y="3"/>
                    <a:pt x="5" y="5"/>
                    <a:pt x="4" y="7"/>
                  </a:cubicBezTo>
                  <a:cubicBezTo>
                    <a:pt x="3" y="9"/>
                    <a:pt x="2" y="12"/>
                    <a:pt x="2" y="14"/>
                  </a:cubicBezTo>
                  <a:cubicBezTo>
                    <a:pt x="2" y="19"/>
                    <a:pt x="3" y="22"/>
                    <a:pt x="6" y="25"/>
                  </a:cubicBezTo>
                  <a:cubicBezTo>
                    <a:pt x="8" y="27"/>
                    <a:pt x="11" y="29"/>
                    <a:pt x="16" y="30"/>
                  </a:cubicBezTo>
                  <a:cubicBezTo>
                    <a:pt x="20" y="31"/>
                    <a:pt x="22" y="32"/>
                    <a:pt x="23" y="32"/>
                  </a:cubicBezTo>
                  <a:cubicBezTo>
                    <a:pt x="25" y="33"/>
                    <a:pt x="26" y="34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40"/>
                    <a:pt x="27" y="41"/>
                    <a:pt x="25" y="43"/>
                  </a:cubicBezTo>
                  <a:cubicBezTo>
                    <a:pt x="24" y="44"/>
                    <a:pt x="22" y="45"/>
                    <a:pt x="19" y="45"/>
                  </a:cubicBezTo>
                  <a:cubicBezTo>
                    <a:pt x="16" y="45"/>
                    <a:pt x="14" y="44"/>
                    <a:pt x="12" y="42"/>
                  </a:cubicBezTo>
                  <a:cubicBezTo>
                    <a:pt x="11" y="41"/>
                    <a:pt x="10" y="38"/>
                    <a:pt x="9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" y="42"/>
                    <a:pt x="3" y="46"/>
                    <a:pt x="6" y="49"/>
                  </a:cubicBezTo>
                  <a:cubicBezTo>
                    <a:pt x="9" y="52"/>
                    <a:pt x="13" y="54"/>
                    <a:pt x="19" y="54"/>
                  </a:cubicBezTo>
                  <a:cubicBezTo>
                    <a:pt x="22" y="54"/>
                    <a:pt x="26" y="53"/>
                    <a:pt x="28" y="52"/>
                  </a:cubicBezTo>
                  <a:cubicBezTo>
                    <a:pt x="31" y="51"/>
                    <a:pt x="33" y="49"/>
                    <a:pt x="34" y="46"/>
                  </a:cubicBezTo>
                  <a:cubicBezTo>
                    <a:pt x="36" y="43"/>
                    <a:pt x="36" y="41"/>
                    <a:pt x="36" y="38"/>
                  </a:cubicBezTo>
                  <a:cubicBezTo>
                    <a:pt x="36" y="34"/>
                    <a:pt x="36" y="32"/>
                    <a:pt x="35" y="29"/>
                  </a:cubicBezTo>
                  <a:cubicBezTo>
                    <a:pt x="33" y="27"/>
                    <a:pt x="32" y="25"/>
                    <a:pt x="30" y="2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4" name="iṧḻïdé">
              <a:extLst>
                <a:ext uri="{FF2B5EF4-FFF2-40B4-BE49-F238E27FC236}">
                  <a16:creationId xmlns:a16="http://schemas.microsoft.com/office/drawing/2014/main" id="{7001F946-B295-49D1-B36D-A383925E3018}"/>
                </a:ext>
              </a:extLst>
            </p:cNvPr>
            <p:cNvSpPr/>
            <p:nvPr/>
          </p:nvSpPr>
          <p:spPr bwMode="auto">
            <a:xfrm>
              <a:off x="7450138" y="4019551"/>
              <a:ext cx="141288" cy="195263"/>
            </a:xfrm>
            <a:custGeom>
              <a:avLst/>
              <a:gdLst>
                <a:gd name="T0" fmla="*/ 26 w 39"/>
                <a:gd name="T1" fmla="*/ 42 h 54"/>
                <a:gd name="T2" fmla="*/ 20 w 39"/>
                <a:gd name="T3" fmla="*/ 45 h 54"/>
                <a:gd name="T4" fmla="*/ 13 w 39"/>
                <a:gd name="T5" fmla="*/ 41 h 54"/>
                <a:gd name="T6" fmla="*/ 10 w 39"/>
                <a:gd name="T7" fmla="*/ 26 h 54"/>
                <a:gd name="T8" fmla="*/ 13 w 39"/>
                <a:gd name="T9" fmla="*/ 13 h 54"/>
                <a:gd name="T10" fmla="*/ 21 w 39"/>
                <a:gd name="T11" fmla="*/ 9 h 54"/>
                <a:gd name="T12" fmla="*/ 27 w 39"/>
                <a:gd name="T13" fmla="*/ 11 h 54"/>
                <a:gd name="T14" fmla="*/ 30 w 39"/>
                <a:gd name="T15" fmla="*/ 18 h 54"/>
                <a:gd name="T16" fmla="*/ 39 w 39"/>
                <a:gd name="T17" fmla="*/ 15 h 54"/>
                <a:gd name="T18" fmla="*/ 34 w 39"/>
                <a:gd name="T19" fmla="*/ 6 h 54"/>
                <a:gd name="T20" fmla="*/ 21 w 39"/>
                <a:gd name="T21" fmla="*/ 0 h 54"/>
                <a:gd name="T22" fmla="*/ 6 w 39"/>
                <a:gd name="T23" fmla="*/ 7 h 54"/>
                <a:gd name="T24" fmla="*/ 0 w 39"/>
                <a:gd name="T25" fmla="*/ 27 h 54"/>
                <a:gd name="T26" fmla="*/ 6 w 39"/>
                <a:gd name="T27" fmla="*/ 47 h 54"/>
                <a:gd name="T28" fmla="*/ 20 w 39"/>
                <a:gd name="T29" fmla="*/ 54 h 54"/>
                <a:gd name="T30" fmla="*/ 32 w 39"/>
                <a:gd name="T31" fmla="*/ 50 h 54"/>
                <a:gd name="T32" fmla="*/ 39 w 39"/>
                <a:gd name="T33" fmla="*/ 37 h 54"/>
                <a:gd name="T34" fmla="*/ 30 w 39"/>
                <a:gd name="T35" fmla="*/ 34 h 54"/>
                <a:gd name="T36" fmla="*/ 26 w 39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54">
                  <a:moveTo>
                    <a:pt x="26" y="42"/>
                  </a:moveTo>
                  <a:cubicBezTo>
                    <a:pt x="25" y="44"/>
                    <a:pt x="23" y="45"/>
                    <a:pt x="20" y="45"/>
                  </a:cubicBezTo>
                  <a:cubicBezTo>
                    <a:pt x="17" y="45"/>
                    <a:pt x="15" y="43"/>
                    <a:pt x="13" y="41"/>
                  </a:cubicBezTo>
                  <a:cubicBezTo>
                    <a:pt x="10" y="38"/>
                    <a:pt x="10" y="33"/>
                    <a:pt x="10" y="26"/>
                  </a:cubicBezTo>
                  <a:cubicBezTo>
                    <a:pt x="10" y="20"/>
                    <a:pt x="11" y="16"/>
                    <a:pt x="13" y="13"/>
                  </a:cubicBezTo>
                  <a:cubicBezTo>
                    <a:pt x="15" y="10"/>
                    <a:pt x="17" y="9"/>
                    <a:pt x="21" y="9"/>
                  </a:cubicBezTo>
                  <a:cubicBezTo>
                    <a:pt x="23" y="9"/>
                    <a:pt x="25" y="10"/>
                    <a:pt x="27" y="11"/>
                  </a:cubicBezTo>
                  <a:cubicBezTo>
                    <a:pt x="28" y="13"/>
                    <a:pt x="29" y="15"/>
                    <a:pt x="30" y="18"/>
                  </a:cubicBezTo>
                  <a:cubicBezTo>
                    <a:pt x="39" y="15"/>
                    <a:pt x="39" y="15"/>
                    <a:pt x="39" y="15"/>
                  </a:cubicBezTo>
                  <a:cubicBezTo>
                    <a:pt x="38" y="11"/>
                    <a:pt x="36" y="8"/>
                    <a:pt x="34" y="6"/>
                  </a:cubicBezTo>
                  <a:cubicBezTo>
                    <a:pt x="31" y="2"/>
                    <a:pt x="26" y="0"/>
                    <a:pt x="21" y="0"/>
                  </a:cubicBezTo>
                  <a:cubicBezTo>
                    <a:pt x="15" y="0"/>
                    <a:pt x="10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9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5" name="íŝļíḑé">
              <a:extLst>
                <a:ext uri="{FF2B5EF4-FFF2-40B4-BE49-F238E27FC236}">
                  <a16:creationId xmlns:a16="http://schemas.microsoft.com/office/drawing/2014/main" id="{9A5221A1-AD94-45A7-A072-98B23E6BE600}"/>
                </a:ext>
              </a:extLst>
            </p:cNvPr>
            <p:cNvSpPr/>
            <p:nvPr/>
          </p:nvSpPr>
          <p:spPr bwMode="auto">
            <a:xfrm>
              <a:off x="7616825" y="4022726"/>
              <a:ext cx="31750" cy="188913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6" name="ï$ļiḑé">
              <a:extLst>
                <a:ext uri="{FF2B5EF4-FFF2-40B4-BE49-F238E27FC236}">
                  <a16:creationId xmlns:a16="http://schemas.microsoft.com/office/drawing/2014/main" id="{EFD62F06-E878-446C-A3BE-30C887661301}"/>
                </a:ext>
              </a:extLst>
            </p:cNvPr>
            <p:cNvSpPr/>
            <p:nvPr/>
          </p:nvSpPr>
          <p:spPr bwMode="auto">
            <a:xfrm>
              <a:off x="7681913" y="4022726"/>
              <a:ext cx="119063" cy="188913"/>
            </a:xfrm>
            <a:custGeom>
              <a:avLst/>
              <a:gdLst>
                <a:gd name="T0" fmla="*/ 20 w 75"/>
                <a:gd name="T1" fmla="*/ 67 h 119"/>
                <a:gd name="T2" fmla="*/ 70 w 75"/>
                <a:gd name="T3" fmla="*/ 67 h 119"/>
                <a:gd name="T4" fmla="*/ 70 w 75"/>
                <a:gd name="T5" fmla="*/ 46 h 119"/>
                <a:gd name="T6" fmla="*/ 20 w 75"/>
                <a:gd name="T7" fmla="*/ 46 h 119"/>
                <a:gd name="T8" fmla="*/ 20 w 75"/>
                <a:gd name="T9" fmla="*/ 21 h 119"/>
                <a:gd name="T10" fmla="*/ 72 w 75"/>
                <a:gd name="T11" fmla="*/ 21 h 119"/>
                <a:gd name="T12" fmla="*/ 72 w 75"/>
                <a:gd name="T13" fmla="*/ 0 h 119"/>
                <a:gd name="T14" fmla="*/ 0 w 75"/>
                <a:gd name="T15" fmla="*/ 0 h 119"/>
                <a:gd name="T16" fmla="*/ 0 w 75"/>
                <a:gd name="T17" fmla="*/ 119 h 119"/>
                <a:gd name="T18" fmla="*/ 75 w 75"/>
                <a:gd name="T19" fmla="*/ 119 h 119"/>
                <a:gd name="T20" fmla="*/ 75 w 75"/>
                <a:gd name="T21" fmla="*/ 99 h 119"/>
                <a:gd name="T22" fmla="*/ 20 w 75"/>
                <a:gd name="T23" fmla="*/ 99 h 119"/>
                <a:gd name="T24" fmla="*/ 20 w 75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5" h="119">
                  <a:moveTo>
                    <a:pt x="20" y="67"/>
                  </a:moveTo>
                  <a:lnTo>
                    <a:pt x="70" y="67"/>
                  </a:lnTo>
                  <a:lnTo>
                    <a:pt x="70" y="46"/>
                  </a:lnTo>
                  <a:lnTo>
                    <a:pt x="20" y="46"/>
                  </a:lnTo>
                  <a:lnTo>
                    <a:pt x="20" y="21"/>
                  </a:lnTo>
                  <a:lnTo>
                    <a:pt x="72" y="21"/>
                  </a:lnTo>
                  <a:lnTo>
                    <a:pt x="72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5" y="119"/>
                  </a:lnTo>
                  <a:lnTo>
                    <a:pt x="75" y="99"/>
                  </a:lnTo>
                  <a:lnTo>
                    <a:pt x="20" y="99"/>
                  </a:lnTo>
                  <a:lnTo>
                    <a:pt x="20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7" name="îṧļïde">
              <a:extLst>
                <a:ext uri="{FF2B5EF4-FFF2-40B4-BE49-F238E27FC236}">
                  <a16:creationId xmlns:a16="http://schemas.microsoft.com/office/drawing/2014/main" id="{25C73E9D-F194-405B-A0DA-9560A2777998}"/>
                </a:ext>
              </a:extLst>
            </p:cNvPr>
            <p:cNvSpPr/>
            <p:nvPr/>
          </p:nvSpPr>
          <p:spPr bwMode="auto">
            <a:xfrm>
              <a:off x="7829550" y="4022726"/>
              <a:ext cx="125413" cy="188913"/>
            </a:xfrm>
            <a:custGeom>
              <a:avLst/>
              <a:gdLst>
                <a:gd name="T0" fmla="*/ 61 w 79"/>
                <a:gd name="T1" fmla="*/ 80 h 119"/>
                <a:gd name="T2" fmla="*/ 20 w 79"/>
                <a:gd name="T3" fmla="*/ 0 h 119"/>
                <a:gd name="T4" fmla="*/ 0 w 79"/>
                <a:gd name="T5" fmla="*/ 0 h 119"/>
                <a:gd name="T6" fmla="*/ 0 w 79"/>
                <a:gd name="T7" fmla="*/ 119 h 119"/>
                <a:gd name="T8" fmla="*/ 18 w 79"/>
                <a:gd name="T9" fmla="*/ 119 h 119"/>
                <a:gd name="T10" fmla="*/ 18 w 79"/>
                <a:gd name="T11" fmla="*/ 42 h 119"/>
                <a:gd name="T12" fmla="*/ 59 w 79"/>
                <a:gd name="T13" fmla="*/ 119 h 119"/>
                <a:gd name="T14" fmla="*/ 79 w 79"/>
                <a:gd name="T15" fmla="*/ 119 h 119"/>
                <a:gd name="T16" fmla="*/ 79 w 79"/>
                <a:gd name="T17" fmla="*/ 0 h 119"/>
                <a:gd name="T18" fmla="*/ 61 w 79"/>
                <a:gd name="T19" fmla="*/ 0 h 119"/>
                <a:gd name="T20" fmla="*/ 61 w 79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9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18" y="119"/>
                  </a:lnTo>
                  <a:lnTo>
                    <a:pt x="18" y="42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8" name="íşlîḍè">
              <a:extLst>
                <a:ext uri="{FF2B5EF4-FFF2-40B4-BE49-F238E27FC236}">
                  <a16:creationId xmlns:a16="http://schemas.microsoft.com/office/drawing/2014/main" id="{104AFDF2-065F-44D6-BCB8-B783770E0E23}"/>
                </a:ext>
              </a:extLst>
            </p:cNvPr>
            <p:cNvSpPr/>
            <p:nvPr/>
          </p:nvSpPr>
          <p:spPr bwMode="auto">
            <a:xfrm>
              <a:off x="7985125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4 w 38"/>
                <a:gd name="T19" fmla="*/ 6 h 54"/>
                <a:gd name="T20" fmla="*/ 21 w 38"/>
                <a:gd name="T21" fmla="*/ 0 h 54"/>
                <a:gd name="T22" fmla="*/ 6 w 38"/>
                <a:gd name="T23" fmla="*/ 7 h 54"/>
                <a:gd name="T24" fmla="*/ 0 w 38"/>
                <a:gd name="T25" fmla="*/ 27 h 54"/>
                <a:gd name="T26" fmla="*/ 6 w 38"/>
                <a:gd name="T27" fmla="*/ 47 h 54"/>
                <a:gd name="T28" fmla="*/ 20 w 38"/>
                <a:gd name="T29" fmla="*/ 54 h 54"/>
                <a:gd name="T30" fmla="*/ 32 w 38"/>
                <a:gd name="T31" fmla="*/ 50 h 54"/>
                <a:gd name="T32" fmla="*/ 38 w 38"/>
                <a:gd name="T33" fmla="*/ 37 h 54"/>
                <a:gd name="T34" fmla="*/ 30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7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3" y="9"/>
                    <a:pt x="25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6" y="8"/>
                    <a:pt x="34" y="6"/>
                  </a:cubicBezTo>
                  <a:cubicBezTo>
                    <a:pt x="30" y="2"/>
                    <a:pt x="26" y="0"/>
                    <a:pt x="21" y="0"/>
                  </a:cubicBezTo>
                  <a:cubicBezTo>
                    <a:pt x="14" y="0"/>
                    <a:pt x="9" y="2"/>
                    <a:pt x="6" y="7"/>
                  </a:cubicBezTo>
                  <a:cubicBezTo>
                    <a:pt x="2" y="12"/>
                    <a:pt x="0" y="19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5" y="54"/>
                    <a:pt x="29" y="52"/>
                    <a:pt x="32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7"/>
                    <a:pt x="28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29" name="îŝļîďé">
              <a:extLst>
                <a:ext uri="{FF2B5EF4-FFF2-40B4-BE49-F238E27FC236}">
                  <a16:creationId xmlns:a16="http://schemas.microsoft.com/office/drawing/2014/main" id="{F811C523-D8B7-4656-A73E-6062326864F6}"/>
                </a:ext>
              </a:extLst>
            </p:cNvPr>
            <p:cNvSpPr/>
            <p:nvPr/>
          </p:nvSpPr>
          <p:spPr bwMode="auto">
            <a:xfrm>
              <a:off x="8150225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0" name="îŝlîḑê">
              <a:extLst>
                <a:ext uri="{FF2B5EF4-FFF2-40B4-BE49-F238E27FC236}">
                  <a16:creationId xmlns:a16="http://schemas.microsoft.com/office/drawing/2014/main" id="{1ACAABB3-947F-4C4B-B6BC-F73A177904CB}"/>
                </a:ext>
              </a:extLst>
            </p:cNvPr>
            <p:cNvSpPr/>
            <p:nvPr/>
          </p:nvSpPr>
          <p:spPr bwMode="auto">
            <a:xfrm>
              <a:off x="8356600" y="4019551"/>
              <a:ext cx="147638" cy="195263"/>
            </a:xfrm>
            <a:custGeom>
              <a:avLst/>
              <a:gdLst>
                <a:gd name="T0" fmla="*/ 34 w 41"/>
                <a:gd name="T1" fmla="*/ 41 h 54"/>
                <a:gd name="T2" fmla="*/ 35 w 41"/>
                <a:gd name="T3" fmla="*/ 37 h 54"/>
                <a:gd name="T4" fmla="*/ 37 w 41"/>
                <a:gd name="T5" fmla="*/ 30 h 54"/>
                <a:gd name="T6" fmla="*/ 30 w 41"/>
                <a:gd name="T7" fmla="*/ 28 h 54"/>
                <a:gd name="T8" fmla="*/ 28 w 41"/>
                <a:gd name="T9" fmla="*/ 34 h 54"/>
                <a:gd name="T10" fmla="*/ 22 w 41"/>
                <a:gd name="T11" fmla="*/ 24 h 54"/>
                <a:gd name="T12" fmla="*/ 28 w 41"/>
                <a:gd name="T13" fmla="*/ 18 h 54"/>
                <a:gd name="T14" fmla="*/ 30 w 41"/>
                <a:gd name="T15" fmla="*/ 12 h 54"/>
                <a:gd name="T16" fmla="*/ 27 w 41"/>
                <a:gd name="T17" fmla="*/ 3 h 54"/>
                <a:gd name="T18" fmla="*/ 18 w 41"/>
                <a:gd name="T19" fmla="*/ 0 h 54"/>
                <a:gd name="T20" fmla="*/ 8 w 41"/>
                <a:gd name="T21" fmla="*/ 3 h 54"/>
                <a:gd name="T22" fmla="*/ 5 w 41"/>
                <a:gd name="T23" fmla="*/ 11 h 54"/>
                <a:gd name="T24" fmla="*/ 6 w 41"/>
                <a:gd name="T25" fmla="*/ 17 h 54"/>
                <a:gd name="T26" fmla="*/ 10 w 41"/>
                <a:gd name="T27" fmla="*/ 23 h 54"/>
                <a:gd name="T28" fmla="*/ 2 w 41"/>
                <a:gd name="T29" fmla="*/ 30 h 54"/>
                <a:gd name="T30" fmla="*/ 0 w 41"/>
                <a:gd name="T31" fmla="*/ 39 h 54"/>
                <a:gd name="T32" fmla="*/ 3 w 41"/>
                <a:gd name="T33" fmla="*/ 48 h 54"/>
                <a:gd name="T34" fmla="*/ 15 w 41"/>
                <a:gd name="T35" fmla="*/ 54 h 54"/>
                <a:gd name="T36" fmla="*/ 22 w 41"/>
                <a:gd name="T37" fmla="*/ 52 h 54"/>
                <a:gd name="T38" fmla="*/ 28 w 41"/>
                <a:gd name="T39" fmla="*/ 48 h 54"/>
                <a:gd name="T40" fmla="*/ 35 w 41"/>
                <a:gd name="T41" fmla="*/ 54 h 54"/>
                <a:gd name="T42" fmla="*/ 41 w 41"/>
                <a:gd name="T43" fmla="*/ 46 h 54"/>
                <a:gd name="T44" fmla="*/ 37 w 41"/>
                <a:gd name="T45" fmla="*/ 44 h 54"/>
                <a:gd name="T46" fmla="*/ 34 w 41"/>
                <a:gd name="T47" fmla="*/ 41 h 54"/>
                <a:gd name="T48" fmla="*/ 15 w 41"/>
                <a:gd name="T49" fmla="*/ 8 h 54"/>
                <a:gd name="T50" fmla="*/ 18 w 41"/>
                <a:gd name="T51" fmla="*/ 7 h 54"/>
                <a:gd name="T52" fmla="*/ 21 w 41"/>
                <a:gd name="T53" fmla="*/ 8 h 54"/>
                <a:gd name="T54" fmla="*/ 22 w 41"/>
                <a:gd name="T55" fmla="*/ 12 h 54"/>
                <a:gd name="T56" fmla="*/ 20 w 41"/>
                <a:gd name="T57" fmla="*/ 16 h 54"/>
                <a:gd name="T58" fmla="*/ 17 w 41"/>
                <a:gd name="T59" fmla="*/ 18 h 54"/>
                <a:gd name="T60" fmla="*/ 15 w 41"/>
                <a:gd name="T61" fmla="*/ 15 h 54"/>
                <a:gd name="T62" fmla="*/ 13 w 41"/>
                <a:gd name="T63" fmla="*/ 11 h 54"/>
                <a:gd name="T64" fmla="*/ 15 w 41"/>
                <a:gd name="T65" fmla="*/ 8 h 54"/>
                <a:gd name="T66" fmla="*/ 19 w 41"/>
                <a:gd name="T67" fmla="*/ 45 h 54"/>
                <a:gd name="T68" fmla="*/ 15 w 41"/>
                <a:gd name="T69" fmla="*/ 45 h 54"/>
                <a:gd name="T70" fmla="*/ 10 w 41"/>
                <a:gd name="T71" fmla="*/ 43 h 54"/>
                <a:gd name="T72" fmla="*/ 8 w 41"/>
                <a:gd name="T73" fmla="*/ 38 h 54"/>
                <a:gd name="T74" fmla="*/ 10 w 41"/>
                <a:gd name="T75" fmla="*/ 33 h 54"/>
                <a:gd name="T76" fmla="*/ 14 w 41"/>
                <a:gd name="T77" fmla="*/ 29 h 54"/>
                <a:gd name="T78" fmla="*/ 23 w 41"/>
                <a:gd name="T79" fmla="*/ 42 h 54"/>
                <a:gd name="T80" fmla="*/ 19 w 41"/>
                <a:gd name="T81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54">
                  <a:moveTo>
                    <a:pt x="34" y="41"/>
                  </a:moveTo>
                  <a:cubicBezTo>
                    <a:pt x="34" y="40"/>
                    <a:pt x="35" y="38"/>
                    <a:pt x="35" y="37"/>
                  </a:cubicBezTo>
                  <a:cubicBezTo>
                    <a:pt x="36" y="35"/>
                    <a:pt x="37" y="33"/>
                    <a:pt x="37" y="30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29" y="30"/>
                    <a:pt x="29" y="32"/>
                    <a:pt x="28" y="3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5" y="22"/>
                    <a:pt x="27" y="20"/>
                    <a:pt x="28" y="18"/>
                  </a:cubicBezTo>
                  <a:cubicBezTo>
                    <a:pt x="29" y="16"/>
                    <a:pt x="30" y="14"/>
                    <a:pt x="30" y="12"/>
                  </a:cubicBezTo>
                  <a:cubicBezTo>
                    <a:pt x="30" y="8"/>
                    <a:pt x="29" y="6"/>
                    <a:pt x="27" y="3"/>
                  </a:cubicBezTo>
                  <a:cubicBezTo>
                    <a:pt x="24" y="1"/>
                    <a:pt x="21" y="0"/>
                    <a:pt x="18" y="0"/>
                  </a:cubicBezTo>
                  <a:cubicBezTo>
                    <a:pt x="14" y="0"/>
                    <a:pt x="11" y="1"/>
                    <a:pt x="8" y="3"/>
                  </a:cubicBezTo>
                  <a:cubicBezTo>
                    <a:pt x="6" y="5"/>
                    <a:pt x="5" y="8"/>
                    <a:pt x="5" y="11"/>
                  </a:cubicBezTo>
                  <a:cubicBezTo>
                    <a:pt x="5" y="13"/>
                    <a:pt x="6" y="15"/>
                    <a:pt x="6" y="17"/>
                  </a:cubicBezTo>
                  <a:cubicBezTo>
                    <a:pt x="7" y="18"/>
                    <a:pt x="8" y="21"/>
                    <a:pt x="10" y="23"/>
                  </a:cubicBezTo>
                  <a:cubicBezTo>
                    <a:pt x="6" y="25"/>
                    <a:pt x="4" y="27"/>
                    <a:pt x="2" y="30"/>
                  </a:cubicBezTo>
                  <a:cubicBezTo>
                    <a:pt x="1" y="32"/>
                    <a:pt x="0" y="35"/>
                    <a:pt x="0" y="39"/>
                  </a:cubicBezTo>
                  <a:cubicBezTo>
                    <a:pt x="0" y="42"/>
                    <a:pt x="1" y="45"/>
                    <a:pt x="3" y="48"/>
                  </a:cubicBezTo>
                  <a:cubicBezTo>
                    <a:pt x="6" y="52"/>
                    <a:pt x="10" y="54"/>
                    <a:pt x="15" y="54"/>
                  </a:cubicBezTo>
                  <a:cubicBezTo>
                    <a:pt x="18" y="54"/>
                    <a:pt x="20" y="53"/>
                    <a:pt x="22" y="52"/>
                  </a:cubicBezTo>
                  <a:cubicBezTo>
                    <a:pt x="25" y="51"/>
                    <a:pt x="26" y="50"/>
                    <a:pt x="28" y="48"/>
                  </a:cubicBezTo>
                  <a:cubicBezTo>
                    <a:pt x="31" y="51"/>
                    <a:pt x="33" y="53"/>
                    <a:pt x="35" y="54"/>
                  </a:cubicBezTo>
                  <a:cubicBezTo>
                    <a:pt x="41" y="46"/>
                    <a:pt x="41" y="46"/>
                    <a:pt x="41" y="46"/>
                  </a:cubicBezTo>
                  <a:cubicBezTo>
                    <a:pt x="40" y="46"/>
                    <a:pt x="39" y="45"/>
                    <a:pt x="37" y="44"/>
                  </a:cubicBezTo>
                  <a:cubicBezTo>
                    <a:pt x="36" y="43"/>
                    <a:pt x="35" y="42"/>
                    <a:pt x="34" y="41"/>
                  </a:cubicBezTo>
                  <a:close/>
                  <a:moveTo>
                    <a:pt x="15" y="8"/>
                  </a:moveTo>
                  <a:cubicBezTo>
                    <a:pt x="15" y="7"/>
                    <a:pt x="16" y="7"/>
                    <a:pt x="18" y="7"/>
                  </a:cubicBezTo>
                  <a:cubicBezTo>
                    <a:pt x="19" y="7"/>
                    <a:pt x="20" y="7"/>
                    <a:pt x="21" y="8"/>
                  </a:cubicBezTo>
                  <a:cubicBezTo>
                    <a:pt x="22" y="9"/>
                    <a:pt x="22" y="10"/>
                    <a:pt x="22" y="12"/>
                  </a:cubicBezTo>
                  <a:cubicBezTo>
                    <a:pt x="22" y="13"/>
                    <a:pt x="21" y="15"/>
                    <a:pt x="20" y="16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4"/>
                    <a:pt x="13" y="12"/>
                    <a:pt x="13" y="11"/>
                  </a:cubicBezTo>
                  <a:cubicBezTo>
                    <a:pt x="13" y="10"/>
                    <a:pt x="14" y="9"/>
                    <a:pt x="15" y="8"/>
                  </a:cubicBezTo>
                  <a:close/>
                  <a:moveTo>
                    <a:pt x="19" y="45"/>
                  </a:moveTo>
                  <a:cubicBezTo>
                    <a:pt x="18" y="45"/>
                    <a:pt x="16" y="45"/>
                    <a:pt x="15" y="45"/>
                  </a:cubicBezTo>
                  <a:cubicBezTo>
                    <a:pt x="13" y="45"/>
                    <a:pt x="11" y="45"/>
                    <a:pt x="10" y="43"/>
                  </a:cubicBezTo>
                  <a:cubicBezTo>
                    <a:pt x="9" y="42"/>
                    <a:pt x="8" y="40"/>
                    <a:pt x="8" y="38"/>
                  </a:cubicBezTo>
                  <a:cubicBezTo>
                    <a:pt x="8" y="36"/>
                    <a:pt x="9" y="35"/>
                    <a:pt x="10" y="33"/>
                  </a:cubicBezTo>
                  <a:cubicBezTo>
                    <a:pt x="11" y="32"/>
                    <a:pt x="12" y="30"/>
                    <a:pt x="14" y="29"/>
                  </a:cubicBezTo>
                  <a:cubicBezTo>
                    <a:pt x="23" y="42"/>
                    <a:pt x="23" y="42"/>
                    <a:pt x="23" y="42"/>
                  </a:cubicBezTo>
                  <a:cubicBezTo>
                    <a:pt x="21" y="43"/>
                    <a:pt x="20" y="44"/>
                    <a:pt x="19" y="45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1" name="îṣḷïdè">
              <a:extLst>
                <a:ext uri="{FF2B5EF4-FFF2-40B4-BE49-F238E27FC236}">
                  <a16:creationId xmlns:a16="http://schemas.microsoft.com/office/drawing/2014/main" id="{644F6F44-4B6C-42C8-915D-A7ABCE2F7D88}"/>
                </a:ext>
              </a:extLst>
            </p:cNvPr>
            <p:cNvSpPr/>
            <p:nvPr/>
          </p:nvSpPr>
          <p:spPr bwMode="auto">
            <a:xfrm>
              <a:off x="8572500" y="4022726"/>
              <a:ext cx="127000" cy="188913"/>
            </a:xfrm>
            <a:custGeom>
              <a:avLst/>
              <a:gdLst>
                <a:gd name="T0" fmla="*/ 0 w 80"/>
                <a:gd name="T1" fmla="*/ 21 h 119"/>
                <a:gd name="T2" fmla="*/ 30 w 80"/>
                <a:gd name="T3" fmla="*/ 21 h 119"/>
                <a:gd name="T4" fmla="*/ 30 w 80"/>
                <a:gd name="T5" fmla="*/ 119 h 119"/>
                <a:gd name="T6" fmla="*/ 50 w 80"/>
                <a:gd name="T7" fmla="*/ 119 h 119"/>
                <a:gd name="T8" fmla="*/ 50 w 80"/>
                <a:gd name="T9" fmla="*/ 21 h 119"/>
                <a:gd name="T10" fmla="*/ 80 w 80"/>
                <a:gd name="T11" fmla="*/ 21 h 119"/>
                <a:gd name="T12" fmla="*/ 80 w 80"/>
                <a:gd name="T13" fmla="*/ 0 h 119"/>
                <a:gd name="T14" fmla="*/ 0 w 80"/>
                <a:gd name="T15" fmla="*/ 0 h 119"/>
                <a:gd name="T16" fmla="*/ 0 w 80"/>
                <a:gd name="T17" fmla="*/ 21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119">
                  <a:moveTo>
                    <a:pt x="0" y="21"/>
                  </a:moveTo>
                  <a:lnTo>
                    <a:pt x="30" y="21"/>
                  </a:lnTo>
                  <a:lnTo>
                    <a:pt x="30" y="119"/>
                  </a:lnTo>
                  <a:lnTo>
                    <a:pt x="50" y="119"/>
                  </a:lnTo>
                  <a:lnTo>
                    <a:pt x="50" y="21"/>
                  </a:lnTo>
                  <a:lnTo>
                    <a:pt x="80" y="21"/>
                  </a:lnTo>
                  <a:lnTo>
                    <a:pt x="80" y="0"/>
                  </a:lnTo>
                  <a:lnTo>
                    <a:pt x="0" y="0"/>
                  </a:lnTo>
                  <a:lnTo>
                    <a:pt x="0" y="2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2" name="íśļîḍè">
              <a:extLst>
                <a:ext uri="{FF2B5EF4-FFF2-40B4-BE49-F238E27FC236}">
                  <a16:creationId xmlns:a16="http://schemas.microsoft.com/office/drawing/2014/main" id="{0694338C-35BF-45E4-BF7B-A07C470896DC}"/>
                </a:ext>
              </a:extLst>
            </p:cNvPr>
            <p:cNvSpPr/>
            <p:nvPr/>
          </p:nvSpPr>
          <p:spPr bwMode="auto">
            <a:xfrm>
              <a:off x="8720138" y="4022726"/>
              <a:ext cx="122238" cy="188913"/>
            </a:xfrm>
            <a:custGeom>
              <a:avLst/>
              <a:gdLst>
                <a:gd name="T0" fmla="*/ 21 w 77"/>
                <a:gd name="T1" fmla="*/ 67 h 119"/>
                <a:gd name="T2" fmla="*/ 71 w 77"/>
                <a:gd name="T3" fmla="*/ 67 h 119"/>
                <a:gd name="T4" fmla="*/ 71 w 77"/>
                <a:gd name="T5" fmla="*/ 46 h 119"/>
                <a:gd name="T6" fmla="*/ 21 w 77"/>
                <a:gd name="T7" fmla="*/ 46 h 119"/>
                <a:gd name="T8" fmla="*/ 21 w 77"/>
                <a:gd name="T9" fmla="*/ 21 h 119"/>
                <a:gd name="T10" fmla="*/ 75 w 77"/>
                <a:gd name="T11" fmla="*/ 21 h 119"/>
                <a:gd name="T12" fmla="*/ 75 w 77"/>
                <a:gd name="T13" fmla="*/ 0 h 119"/>
                <a:gd name="T14" fmla="*/ 0 w 77"/>
                <a:gd name="T15" fmla="*/ 0 h 119"/>
                <a:gd name="T16" fmla="*/ 0 w 77"/>
                <a:gd name="T17" fmla="*/ 119 h 119"/>
                <a:gd name="T18" fmla="*/ 77 w 77"/>
                <a:gd name="T19" fmla="*/ 119 h 119"/>
                <a:gd name="T20" fmla="*/ 77 w 77"/>
                <a:gd name="T21" fmla="*/ 99 h 119"/>
                <a:gd name="T22" fmla="*/ 21 w 77"/>
                <a:gd name="T23" fmla="*/ 99 h 119"/>
                <a:gd name="T24" fmla="*/ 21 w 77"/>
                <a:gd name="T25" fmla="*/ 67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" h="119">
                  <a:moveTo>
                    <a:pt x="21" y="67"/>
                  </a:moveTo>
                  <a:lnTo>
                    <a:pt x="71" y="67"/>
                  </a:lnTo>
                  <a:lnTo>
                    <a:pt x="71" y="46"/>
                  </a:lnTo>
                  <a:lnTo>
                    <a:pt x="21" y="46"/>
                  </a:lnTo>
                  <a:lnTo>
                    <a:pt x="21" y="21"/>
                  </a:lnTo>
                  <a:lnTo>
                    <a:pt x="75" y="21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77" y="119"/>
                  </a:lnTo>
                  <a:lnTo>
                    <a:pt x="77" y="99"/>
                  </a:lnTo>
                  <a:lnTo>
                    <a:pt x="21" y="99"/>
                  </a:lnTo>
                  <a:lnTo>
                    <a:pt x="21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3" name="íśļïḍe">
              <a:extLst>
                <a:ext uri="{FF2B5EF4-FFF2-40B4-BE49-F238E27FC236}">
                  <a16:creationId xmlns:a16="http://schemas.microsoft.com/office/drawing/2014/main" id="{41E01D9E-E91E-47AC-8994-113CDC8D8122}"/>
                </a:ext>
              </a:extLst>
            </p:cNvPr>
            <p:cNvSpPr/>
            <p:nvPr/>
          </p:nvSpPr>
          <p:spPr bwMode="auto">
            <a:xfrm>
              <a:off x="8864600" y="4019551"/>
              <a:ext cx="136525" cy="195263"/>
            </a:xfrm>
            <a:custGeom>
              <a:avLst/>
              <a:gdLst>
                <a:gd name="T0" fmla="*/ 26 w 38"/>
                <a:gd name="T1" fmla="*/ 42 h 54"/>
                <a:gd name="T2" fmla="*/ 20 w 38"/>
                <a:gd name="T3" fmla="*/ 45 h 54"/>
                <a:gd name="T4" fmla="*/ 12 w 38"/>
                <a:gd name="T5" fmla="*/ 41 h 54"/>
                <a:gd name="T6" fmla="*/ 9 w 38"/>
                <a:gd name="T7" fmla="*/ 26 h 54"/>
                <a:gd name="T8" fmla="*/ 12 w 38"/>
                <a:gd name="T9" fmla="*/ 13 h 54"/>
                <a:gd name="T10" fmla="*/ 20 w 38"/>
                <a:gd name="T11" fmla="*/ 9 h 54"/>
                <a:gd name="T12" fmla="*/ 26 w 38"/>
                <a:gd name="T13" fmla="*/ 11 h 54"/>
                <a:gd name="T14" fmla="*/ 29 w 38"/>
                <a:gd name="T15" fmla="*/ 18 h 54"/>
                <a:gd name="T16" fmla="*/ 38 w 38"/>
                <a:gd name="T17" fmla="*/ 15 h 54"/>
                <a:gd name="T18" fmla="*/ 33 w 38"/>
                <a:gd name="T19" fmla="*/ 6 h 54"/>
                <a:gd name="T20" fmla="*/ 20 w 38"/>
                <a:gd name="T21" fmla="*/ 0 h 54"/>
                <a:gd name="T22" fmla="*/ 5 w 38"/>
                <a:gd name="T23" fmla="*/ 7 h 54"/>
                <a:gd name="T24" fmla="*/ 0 w 38"/>
                <a:gd name="T25" fmla="*/ 27 h 54"/>
                <a:gd name="T26" fmla="*/ 5 w 38"/>
                <a:gd name="T27" fmla="*/ 47 h 54"/>
                <a:gd name="T28" fmla="*/ 20 w 38"/>
                <a:gd name="T29" fmla="*/ 54 h 54"/>
                <a:gd name="T30" fmla="*/ 31 w 38"/>
                <a:gd name="T31" fmla="*/ 50 h 54"/>
                <a:gd name="T32" fmla="*/ 38 w 38"/>
                <a:gd name="T33" fmla="*/ 37 h 54"/>
                <a:gd name="T34" fmla="*/ 29 w 38"/>
                <a:gd name="T35" fmla="*/ 34 h 54"/>
                <a:gd name="T36" fmla="*/ 26 w 38"/>
                <a:gd name="T37" fmla="*/ 42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" h="54">
                  <a:moveTo>
                    <a:pt x="26" y="42"/>
                  </a:moveTo>
                  <a:cubicBezTo>
                    <a:pt x="24" y="44"/>
                    <a:pt x="22" y="45"/>
                    <a:pt x="20" y="45"/>
                  </a:cubicBezTo>
                  <a:cubicBezTo>
                    <a:pt x="16" y="45"/>
                    <a:pt x="14" y="43"/>
                    <a:pt x="12" y="41"/>
                  </a:cubicBezTo>
                  <a:cubicBezTo>
                    <a:pt x="10" y="38"/>
                    <a:pt x="9" y="33"/>
                    <a:pt x="9" y="26"/>
                  </a:cubicBezTo>
                  <a:cubicBezTo>
                    <a:pt x="9" y="20"/>
                    <a:pt x="10" y="16"/>
                    <a:pt x="12" y="13"/>
                  </a:cubicBezTo>
                  <a:cubicBezTo>
                    <a:pt x="14" y="10"/>
                    <a:pt x="17" y="9"/>
                    <a:pt x="20" y="9"/>
                  </a:cubicBezTo>
                  <a:cubicBezTo>
                    <a:pt x="22" y="9"/>
                    <a:pt x="24" y="10"/>
                    <a:pt x="26" y="11"/>
                  </a:cubicBezTo>
                  <a:cubicBezTo>
                    <a:pt x="28" y="13"/>
                    <a:pt x="29" y="15"/>
                    <a:pt x="29" y="18"/>
                  </a:cubicBezTo>
                  <a:cubicBezTo>
                    <a:pt x="38" y="15"/>
                    <a:pt x="38" y="15"/>
                    <a:pt x="38" y="15"/>
                  </a:cubicBezTo>
                  <a:cubicBezTo>
                    <a:pt x="37" y="11"/>
                    <a:pt x="35" y="8"/>
                    <a:pt x="33" y="6"/>
                  </a:cubicBezTo>
                  <a:cubicBezTo>
                    <a:pt x="30" y="2"/>
                    <a:pt x="26" y="0"/>
                    <a:pt x="20" y="0"/>
                  </a:cubicBezTo>
                  <a:cubicBezTo>
                    <a:pt x="14" y="0"/>
                    <a:pt x="9" y="2"/>
                    <a:pt x="5" y="7"/>
                  </a:cubicBezTo>
                  <a:cubicBezTo>
                    <a:pt x="1" y="12"/>
                    <a:pt x="0" y="19"/>
                    <a:pt x="0" y="27"/>
                  </a:cubicBezTo>
                  <a:cubicBezTo>
                    <a:pt x="0" y="35"/>
                    <a:pt x="1" y="42"/>
                    <a:pt x="5" y="47"/>
                  </a:cubicBezTo>
                  <a:cubicBezTo>
                    <a:pt x="9" y="51"/>
                    <a:pt x="14" y="54"/>
                    <a:pt x="20" y="54"/>
                  </a:cubicBezTo>
                  <a:cubicBezTo>
                    <a:pt x="24" y="54"/>
                    <a:pt x="28" y="52"/>
                    <a:pt x="31" y="50"/>
                  </a:cubicBezTo>
                  <a:cubicBezTo>
                    <a:pt x="35" y="47"/>
                    <a:pt x="37" y="43"/>
                    <a:pt x="38" y="37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9" y="37"/>
                    <a:pt x="27" y="40"/>
                    <a:pt x="26" y="4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4" name="íŝliḓê">
              <a:extLst>
                <a:ext uri="{FF2B5EF4-FFF2-40B4-BE49-F238E27FC236}">
                  <a16:creationId xmlns:a16="http://schemas.microsoft.com/office/drawing/2014/main" id="{580647B6-DDC7-4947-8F10-1A0DA5976413}"/>
                </a:ext>
              </a:extLst>
            </p:cNvPr>
            <p:cNvSpPr/>
            <p:nvPr/>
          </p:nvSpPr>
          <p:spPr bwMode="auto">
            <a:xfrm>
              <a:off x="9031288" y="4022726"/>
              <a:ext cx="125413" cy="188913"/>
            </a:xfrm>
            <a:custGeom>
              <a:avLst/>
              <a:gdLst>
                <a:gd name="T0" fmla="*/ 59 w 79"/>
                <a:gd name="T1" fmla="*/ 46 h 119"/>
                <a:gd name="T2" fmla="*/ 20 w 79"/>
                <a:gd name="T3" fmla="*/ 46 h 119"/>
                <a:gd name="T4" fmla="*/ 20 w 79"/>
                <a:gd name="T5" fmla="*/ 0 h 119"/>
                <a:gd name="T6" fmla="*/ 0 w 79"/>
                <a:gd name="T7" fmla="*/ 0 h 119"/>
                <a:gd name="T8" fmla="*/ 0 w 79"/>
                <a:gd name="T9" fmla="*/ 119 h 119"/>
                <a:gd name="T10" fmla="*/ 20 w 79"/>
                <a:gd name="T11" fmla="*/ 119 h 119"/>
                <a:gd name="T12" fmla="*/ 20 w 79"/>
                <a:gd name="T13" fmla="*/ 67 h 119"/>
                <a:gd name="T14" fmla="*/ 59 w 79"/>
                <a:gd name="T15" fmla="*/ 67 h 119"/>
                <a:gd name="T16" fmla="*/ 59 w 79"/>
                <a:gd name="T17" fmla="*/ 119 h 119"/>
                <a:gd name="T18" fmla="*/ 79 w 79"/>
                <a:gd name="T19" fmla="*/ 119 h 119"/>
                <a:gd name="T20" fmla="*/ 79 w 79"/>
                <a:gd name="T21" fmla="*/ 0 h 119"/>
                <a:gd name="T22" fmla="*/ 59 w 79"/>
                <a:gd name="T23" fmla="*/ 0 h 119"/>
                <a:gd name="T24" fmla="*/ 59 w 79"/>
                <a:gd name="T25" fmla="*/ 46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9" h="119">
                  <a:moveTo>
                    <a:pt x="59" y="46"/>
                  </a:moveTo>
                  <a:lnTo>
                    <a:pt x="20" y="46"/>
                  </a:ln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67"/>
                  </a:lnTo>
                  <a:lnTo>
                    <a:pt x="59" y="67"/>
                  </a:lnTo>
                  <a:lnTo>
                    <a:pt x="59" y="119"/>
                  </a:lnTo>
                  <a:lnTo>
                    <a:pt x="79" y="119"/>
                  </a:lnTo>
                  <a:lnTo>
                    <a:pt x="79" y="0"/>
                  </a:lnTo>
                  <a:lnTo>
                    <a:pt x="59" y="0"/>
                  </a:lnTo>
                  <a:lnTo>
                    <a:pt x="59" y="4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5" name="iślïḓê">
              <a:extLst>
                <a:ext uri="{FF2B5EF4-FFF2-40B4-BE49-F238E27FC236}">
                  <a16:creationId xmlns:a16="http://schemas.microsoft.com/office/drawing/2014/main" id="{5DF65B12-26DA-4972-A8A9-D6B648115D89}"/>
                </a:ext>
              </a:extLst>
            </p:cNvPr>
            <p:cNvSpPr/>
            <p:nvPr/>
          </p:nvSpPr>
          <p:spPr bwMode="auto">
            <a:xfrm>
              <a:off x="9190038" y="4022726"/>
              <a:ext cx="128588" cy="188913"/>
            </a:xfrm>
            <a:custGeom>
              <a:avLst/>
              <a:gdLst>
                <a:gd name="T0" fmla="*/ 61 w 81"/>
                <a:gd name="T1" fmla="*/ 80 h 119"/>
                <a:gd name="T2" fmla="*/ 20 w 81"/>
                <a:gd name="T3" fmla="*/ 0 h 119"/>
                <a:gd name="T4" fmla="*/ 0 w 81"/>
                <a:gd name="T5" fmla="*/ 0 h 119"/>
                <a:gd name="T6" fmla="*/ 0 w 81"/>
                <a:gd name="T7" fmla="*/ 119 h 119"/>
                <a:gd name="T8" fmla="*/ 20 w 81"/>
                <a:gd name="T9" fmla="*/ 119 h 119"/>
                <a:gd name="T10" fmla="*/ 20 w 81"/>
                <a:gd name="T11" fmla="*/ 42 h 119"/>
                <a:gd name="T12" fmla="*/ 61 w 81"/>
                <a:gd name="T13" fmla="*/ 119 h 119"/>
                <a:gd name="T14" fmla="*/ 81 w 81"/>
                <a:gd name="T15" fmla="*/ 119 h 119"/>
                <a:gd name="T16" fmla="*/ 81 w 81"/>
                <a:gd name="T17" fmla="*/ 0 h 119"/>
                <a:gd name="T18" fmla="*/ 61 w 81"/>
                <a:gd name="T19" fmla="*/ 0 h 119"/>
                <a:gd name="T20" fmla="*/ 61 w 81"/>
                <a:gd name="T21" fmla="*/ 8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1" h="119">
                  <a:moveTo>
                    <a:pt x="61" y="80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119"/>
                  </a:lnTo>
                  <a:lnTo>
                    <a:pt x="20" y="119"/>
                  </a:lnTo>
                  <a:lnTo>
                    <a:pt x="20" y="42"/>
                  </a:lnTo>
                  <a:lnTo>
                    <a:pt x="61" y="119"/>
                  </a:lnTo>
                  <a:lnTo>
                    <a:pt x="81" y="119"/>
                  </a:lnTo>
                  <a:lnTo>
                    <a:pt x="81" y="0"/>
                  </a:lnTo>
                  <a:lnTo>
                    <a:pt x="61" y="0"/>
                  </a:lnTo>
                  <a:lnTo>
                    <a:pt x="61" y="8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6" name="íSlïdè">
              <a:extLst>
                <a:ext uri="{FF2B5EF4-FFF2-40B4-BE49-F238E27FC236}">
                  <a16:creationId xmlns:a16="http://schemas.microsoft.com/office/drawing/2014/main" id="{21D5BE6D-612E-4C2B-A1F5-B8A4A2C2A3CC}"/>
                </a:ext>
              </a:extLst>
            </p:cNvPr>
            <p:cNvSpPr/>
            <p:nvPr/>
          </p:nvSpPr>
          <p:spPr bwMode="auto">
            <a:xfrm>
              <a:off x="9344025" y="4019551"/>
              <a:ext cx="155575" cy="195263"/>
            </a:xfrm>
            <a:custGeom>
              <a:avLst/>
              <a:gdLst>
                <a:gd name="T0" fmla="*/ 22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2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2 w 43"/>
                <a:gd name="T21" fmla="*/ 0 h 54"/>
                <a:gd name="T22" fmla="*/ 30 w 43"/>
                <a:gd name="T23" fmla="*/ 40 h 54"/>
                <a:gd name="T24" fmla="*/ 22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2 w 43"/>
                <a:gd name="T33" fmla="*/ 9 h 54"/>
                <a:gd name="T34" fmla="*/ 31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2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2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2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3"/>
                    <a:pt x="9" y="27"/>
                  </a:cubicBezTo>
                  <a:cubicBezTo>
                    <a:pt x="9" y="21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8" y="10"/>
                    <a:pt x="31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3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7" name="iṣḻïḍe">
              <a:extLst>
                <a:ext uri="{FF2B5EF4-FFF2-40B4-BE49-F238E27FC236}">
                  <a16:creationId xmlns:a16="http://schemas.microsoft.com/office/drawing/2014/main" id="{098FCD90-19BA-446E-99FA-0057DACD04F3}"/>
                </a:ext>
              </a:extLst>
            </p:cNvPr>
            <p:cNvSpPr/>
            <p:nvPr/>
          </p:nvSpPr>
          <p:spPr bwMode="auto">
            <a:xfrm>
              <a:off x="9525000" y="4022726"/>
              <a:ext cx="111125" cy="188913"/>
            </a:xfrm>
            <a:custGeom>
              <a:avLst/>
              <a:gdLst>
                <a:gd name="T0" fmla="*/ 20 w 70"/>
                <a:gd name="T1" fmla="*/ 0 h 119"/>
                <a:gd name="T2" fmla="*/ 0 w 70"/>
                <a:gd name="T3" fmla="*/ 0 h 119"/>
                <a:gd name="T4" fmla="*/ 0 w 70"/>
                <a:gd name="T5" fmla="*/ 119 h 119"/>
                <a:gd name="T6" fmla="*/ 70 w 70"/>
                <a:gd name="T7" fmla="*/ 119 h 119"/>
                <a:gd name="T8" fmla="*/ 70 w 70"/>
                <a:gd name="T9" fmla="*/ 99 h 119"/>
                <a:gd name="T10" fmla="*/ 20 w 70"/>
                <a:gd name="T11" fmla="*/ 99 h 119"/>
                <a:gd name="T12" fmla="*/ 20 w 70"/>
                <a:gd name="T13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119">
                  <a:moveTo>
                    <a:pt x="20" y="0"/>
                  </a:moveTo>
                  <a:lnTo>
                    <a:pt x="0" y="0"/>
                  </a:lnTo>
                  <a:lnTo>
                    <a:pt x="0" y="119"/>
                  </a:lnTo>
                  <a:lnTo>
                    <a:pt x="70" y="119"/>
                  </a:lnTo>
                  <a:lnTo>
                    <a:pt x="70" y="99"/>
                  </a:lnTo>
                  <a:lnTo>
                    <a:pt x="20" y="9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8" name="ïşľidé">
              <a:extLst>
                <a:ext uri="{FF2B5EF4-FFF2-40B4-BE49-F238E27FC236}">
                  <a16:creationId xmlns:a16="http://schemas.microsoft.com/office/drawing/2014/main" id="{F8E03C45-A11B-46E6-800B-1DBFD7550C10}"/>
                </a:ext>
              </a:extLst>
            </p:cNvPr>
            <p:cNvSpPr/>
            <p:nvPr/>
          </p:nvSpPr>
          <p:spPr bwMode="auto">
            <a:xfrm>
              <a:off x="9655175" y="4019551"/>
              <a:ext cx="153988" cy="195263"/>
            </a:xfrm>
            <a:custGeom>
              <a:avLst/>
              <a:gdLst>
                <a:gd name="T0" fmla="*/ 21 w 43"/>
                <a:gd name="T1" fmla="*/ 0 h 54"/>
                <a:gd name="T2" fmla="*/ 12 w 43"/>
                <a:gd name="T3" fmla="*/ 2 h 54"/>
                <a:gd name="T4" fmla="*/ 6 w 43"/>
                <a:gd name="T5" fmla="*/ 7 h 54"/>
                <a:gd name="T6" fmla="*/ 2 w 43"/>
                <a:gd name="T7" fmla="*/ 14 h 54"/>
                <a:gd name="T8" fmla="*/ 0 w 43"/>
                <a:gd name="T9" fmla="*/ 27 h 54"/>
                <a:gd name="T10" fmla="*/ 6 w 43"/>
                <a:gd name="T11" fmla="*/ 47 h 54"/>
                <a:gd name="T12" fmla="*/ 21 w 43"/>
                <a:gd name="T13" fmla="*/ 54 h 54"/>
                <a:gd name="T14" fmla="*/ 37 w 43"/>
                <a:gd name="T15" fmla="*/ 47 h 54"/>
                <a:gd name="T16" fmla="*/ 43 w 43"/>
                <a:gd name="T17" fmla="*/ 27 h 54"/>
                <a:gd name="T18" fmla="*/ 37 w 43"/>
                <a:gd name="T19" fmla="*/ 7 h 54"/>
                <a:gd name="T20" fmla="*/ 21 w 43"/>
                <a:gd name="T21" fmla="*/ 0 h 54"/>
                <a:gd name="T22" fmla="*/ 30 w 43"/>
                <a:gd name="T23" fmla="*/ 40 h 54"/>
                <a:gd name="T24" fmla="*/ 21 w 43"/>
                <a:gd name="T25" fmla="*/ 45 h 54"/>
                <a:gd name="T26" fmla="*/ 13 w 43"/>
                <a:gd name="T27" fmla="*/ 40 h 54"/>
                <a:gd name="T28" fmla="*/ 9 w 43"/>
                <a:gd name="T29" fmla="*/ 27 h 54"/>
                <a:gd name="T30" fmla="*/ 13 w 43"/>
                <a:gd name="T31" fmla="*/ 13 h 54"/>
                <a:gd name="T32" fmla="*/ 21 w 43"/>
                <a:gd name="T33" fmla="*/ 9 h 54"/>
                <a:gd name="T34" fmla="*/ 30 w 43"/>
                <a:gd name="T35" fmla="*/ 13 h 54"/>
                <a:gd name="T36" fmla="*/ 34 w 43"/>
                <a:gd name="T37" fmla="*/ 27 h 54"/>
                <a:gd name="T38" fmla="*/ 30 w 43"/>
                <a:gd name="T39" fmla="*/ 4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54">
                  <a:moveTo>
                    <a:pt x="21" y="0"/>
                  </a:moveTo>
                  <a:cubicBezTo>
                    <a:pt x="18" y="0"/>
                    <a:pt x="15" y="1"/>
                    <a:pt x="12" y="2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4" y="9"/>
                    <a:pt x="3" y="11"/>
                    <a:pt x="2" y="14"/>
                  </a:cubicBezTo>
                  <a:cubicBezTo>
                    <a:pt x="1" y="17"/>
                    <a:pt x="0" y="22"/>
                    <a:pt x="0" y="27"/>
                  </a:cubicBezTo>
                  <a:cubicBezTo>
                    <a:pt x="0" y="35"/>
                    <a:pt x="2" y="42"/>
                    <a:pt x="6" y="47"/>
                  </a:cubicBezTo>
                  <a:cubicBezTo>
                    <a:pt x="10" y="51"/>
                    <a:pt x="15" y="54"/>
                    <a:pt x="21" y="54"/>
                  </a:cubicBezTo>
                  <a:cubicBezTo>
                    <a:pt x="28" y="54"/>
                    <a:pt x="33" y="51"/>
                    <a:pt x="37" y="47"/>
                  </a:cubicBezTo>
                  <a:cubicBezTo>
                    <a:pt x="41" y="42"/>
                    <a:pt x="43" y="35"/>
                    <a:pt x="43" y="27"/>
                  </a:cubicBezTo>
                  <a:cubicBezTo>
                    <a:pt x="43" y="18"/>
                    <a:pt x="41" y="12"/>
                    <a:pt x="37" y="7"/>
                  </a:cubicBezTo>
                  <a:cubicBezTo>
                    <a:pt x="33" y="2"/>
                    <a:pt x="28" y="0"/>
                    <a:pt x="21" y="0"/>
                  </a:cubicBezTo>
                  <a:close/>
                  <a:moveTo>
                    <a:pt x="30" y="40"/>
                  </a:moveTo>
                  <a:cubicBezTo>
                    <a:pt x="28" y="43"/>
                    <a:pt x="25" y="45"/>
                    <a:pt x="21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0" y="37"/>
                    <a:pt x="9" y="33"/>
                    <a:pt x="9" y="27"/>
                  </a:cubicBezTo>
                  <a:cubicBezTo>
                    <a:pt x="9" y="21"/>
                    <a:pt x="10" y="16"/>
                    <a:pt x="13" y="13"/>
                  </a:cubicBezTo>
                  <a:cubicBezTo>
                    <a:pt x="15" y="10"/>
                    <a:pt x="18" y="9"/>
                    <a:pt x="21" y="9"/>
                  </a:cubicBezTo>
                  <a:cubicBezTo>
                    <a:pt x="25" y="9"/>
                    <a:pt x="28" y="10"/>
                    <a:pt x="30" y="13"/>
                  </a:cubicBezTo>
                  <a:cubicBezTo>
                    <a:pt x="33" y="16"/>
                    <a:pt x="34" y="21"/>
                    <a:pt x="34" y="27"/>
                  </a:cubicBezTo>
                  <a:cubicBezTo>
                    <a:pt x="34" y="33"/>
                    <a:pt x="32" y="37"/>
                    <a:pt x="30" y="4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39" name="ïṣliḋê">
              <a:extLst>
                <a:ext uri="{FF2B5EF4-FFF2-40B4-BE49-F238E27FC236}">
                  <a16:creationId xmlns:a16="http://schemas.microsoft.com/office/drawing/2014/main" id="{D3D3F9AE-6CD6-4CFB-A337-9249EB2D49B3}"/>
                </a:ext>
              </a:extLst>
            </p:cNvPr>
            <p:cNvSpPr/>
            <p:nvPr/>
          </p:nvSpPr>
          <p:spPr bwMode="auto">
            <a:xfrm>
              <a:off x="9828213" y="4019551"/>
              <a:ext cx="150813" cy="195263"/>
            </a:xfrm>
            <a:custGeom>
              <a:avLst/>
              <a:gdLst>
                <a:gd name="T0" fmla="*/ 22 w 42"/>
                <a:gd name="T1" fmla="*/ 34 h 54"/>
                <a:gd name="T2" fmla="*/ 33 w 42"/>
                <a:gd name="T3" fmla="*/ 34 h 54"/>
                <a:gd name="T4" fmla="*/ 33 w 42"/>
                <a:gd name="T5" fmla="*/ 40 h 54"/>
                <a:gd name="T6" fmla="*/ 28 w 42"/>
                <a:gd name="T7" fmla="*/ 43 h 54"/>
                <a:gd name="T8" fmla="*/ 22 w 42"/>
                <a:gd name="T9" fmla="*/ 45 h 54"/>
                <a:gd name="T10" fmla="*/ 13 w 42"/>
                <a:gd name="T11" fmla="*/ 40 h 54"/>
                <a:gd name="T12" fmla="*/ 9 w 42"/>
                <a:gd name="T13" fmla="*/ 26 h 54"/>
                <a:gd name="T14" fmla="*/ 13 w 42"/>
                <a:gd name="T15" fmla="*/ 13 h 54"/>
                <a:gd name="T16" fmla="*/ 22 w 42"/>
                <a:gd name="T17" fmla="*/ 9 h 54"/>
                <a:gd name="T18" fmla="*/ 29 w 42"/>
                <a:gd name="T19" fmla="*/ 11 h 54"/>
                <a:gd name="T20" fmla="*/ 32 w 42"/>
                <a:gd name="T21" fmla="*/ 17 h 54"/>
                <a:gd name="T22" fmla="*/ 41 w 42"/>
                <a:gd name="T23" fmla="*/ 15 h 54"/>
                <a:gd name="T24" fmla="*/ 35 w 42"/>
                <a:gd name="T25" fmla="*/ 4 h 54"/>
                <a:gd name="T26" fmla="*/ 22 w 42"/>
                <a:gd name="T27" fmla="*/ 0 h 54"/>
                <a:gd name="T28" fmla="*/ 12 w 42"/>
                <a:gd name="T29" fmla="*/ 2 h 54"/>
                <a:gd name="T30" fmla="*/ 3 w 42"/>
                <a:gd name="T31" fmla="*/ 12 h 54"/>
                <a:gd name="T32" fmla="*/ 0 w 42"/>
                <a:gd name="T33" fmla="*/ 27 h 54"/>
                <a:gd name="T34" fmla="*/ 3 w 42"/>
                <a:gd name="T35" fmla="*/ 40 h 54"/>
                <a:gd name="T36" fmla="*/ 11 w 42"/>
                <a:gd name="T37" fmla="*/ 50 h 54"/>
                <a:gd name="T38" fmla="*/ 23 w 42"/>
                <a:gd name="T39" fmla="*/ 54 h 54"/>
                <a:gd name="T40" fmla="*/ 34 w 42"/>
                <a:gd name="T41" fmla="*/ 51 h 54"/>
                <a:gd name="T42" fmla="*/ 42 w 42"/>
                <a:gd name="T43" fmla="*/ 46 h 54"/>
                <a:gd name="T44" fmla="*/ 42 w 42"/>
                <a:gd name="T45" fmla="*/ 25 h 54"/>
                <a:gd name="T46" fmla="*/ 22 w 42"/>
                <a:gd name="T47" fmla="*/ 25 h 54"/>
                <a:gd name="T48" fmla="*/ 22 w 42"/>
                <a:gd name="T49" fmla="*/ 3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2" h="54">
                  <a:moveTo>
                    <a:pt x="22" y="34"/>
                  </a:moveTo>
                  <a:cubicBezTo>
                    <a:pt x="33" y="34"/>
                    <a:pt x="33" y="34"/>
                    <a:pt x="33" y="34"/>
                  </a:cubicBezTo>
                  <a:cubicBezTo>
                    <a:pt x="33" y="40"/>
                    <a:pt x="33" y="40"/>
                    <a:pt x="33" y="40"/>
                  </a:cubicBezTo>
                  <a:cubicBezTo>
                    <a:pt x="31" y="42"/>
                    <a:pt x="30" y="43"/>
                    <a:pt x="28" y="43"/>
                  </a:cubicBezTo>
                  <a:cubicBezTo>
                    <a:pt x="26" y="44"/>
                    <a:pt x="24" y="45"/>
                    <a:pt x="22" y="45"/>
                  </a:cubicBezTo>
                  <a:cubicBezTo>
                    <a:pt x="18" y="45"/>
                    <a:pt x="15" y="43"/>
                    <a:pt x="13" y="40"/>
                  </a:cubicBezTo>
                  <a:cubicBezTo>
                    <a:pt x="11" y="37"/>
                    <a:pt x="9" y="32"/>
                    <a:pt x="9" y="26"/>
                  </a:cubicBezTo>
                  <a:cubicBezTo>
                    <a:pt x="9" y="20"/>
                    <a:pt x="11" y="16"/>
                    <a:pt x="13" y="13"/>
                  </a:cubicBezTo>
                  <a:cubicBezTo>
                    <a:pt x="15" y="10"/>
                    <a:pt x="18" y="9"/>
                    <a:pt x="22" y="9"/>
                  </a:cubicBezTo>
                  <a:cubicBezTo>
                    <a:pt x="25" y="9"/>
                    <a:pt x="27" y="10"/>
                    <a:pt x="29" y="11"/>
                  </a:cubicBezTo>
                  <a:cubicBezTo>
                    <a:pt x="30" y="13"/>
                    <a:pt x="32" y="15"/>
                    <a:pt x="32" y="17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0" y="10"/>
                    <a:pt x="38" y="7"/>
                    <a:pt x="35" y="4"/>
                  </a:cubicBezTo>
                  <a:cubicBezTo>
                    <a:pt x="32" y="1"/>
                    <a:pt x="28" y="0"/>
                    <a:pt x="22" y="0"/>
                  </a:cubicBezTo>
                  <a:cubicBezTo>
                    <a:pt x="18" y="0"/>
                    <a:pt x="15" y="1"/>
                    <a:pt x="12" y="2"/>
                  </a:cubicBezTo>
                  <a:cubicBezTo>
                    <a:pt x="8" y="5"/>
                    <a:pt x="5" y="8"/>
                    <a:pt x="3" y="12"/>
                  </a:cubicBezTo>
                  <a:cubicBezTo>
                    <a:pt x="1" y="16"/>
                    <a:pt x="0" y="21"/>
                    <a:pt x="0" y="27"/>
                  </a:cubicBezTo>
                  <a:cubicBezTo>
                    <a:pt x="0" y="32"/>
                    <a:pt x="1" y="36"/>
                    <a:pt x="3" y="40"/>
                  </a:cubicBezTo>
                  <a:cubicBezTo>
                    <a:pt x="5" y="45"/>
                    <a:pt x="7" y="48"/>
                    <a:pt x="11" y="50"/>
                  </a:cubicBezTo>
                  <a:cubicBezTo>
                    <a:pt x="14" y="53"/>
                    <a:pt x="18" y="54"/>
                    <a:pt x="23" y="54"/>
                  </a:cubicBezTo>
                  <a:cubicBezTo>
                    <a:pt x="26" y="54"/>
                    <a:pt x="30" y="53"/>
                    <a:pt x="34" y="51"/>
                  </a:cubicBezTo>
                  <a:cubicBezTo>
                    <a:pt x="37" y="50"/>
                    <a:pt x="40" y="48"/>
                    <a:pt x="42" y="46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22" y="25"/>
                    <a:pt x="22" y="25"/>
                    <a:pt x="22" y="25"/>
                  </a:cubicBezTo>
                  <a:lnTo>
                    <a:pt x="22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0" name="îṩḻiḓê">
              <a:extLst>
                <a:ext uri="{FF2B5EF4-FFF2-40B4-BE49-F238E27FC236}">
                  <a16:creationId xmlns:a16="http://schemas.microsoft.com/office/drawing/2014/main" id="{CC67AEC7-D1C5-4C29-A4D6-36BB3268EF75}"/>
                </a:ext>
              </a:extLst>
            </p:cNvPr>
            <p:cNvSpPr/>
            <p:nvPr/>
          </p:nvSpPr>
          <p:spPr bwMode="auto">
            <a:xfrm>
              <a:off x="9990138" y="4022726"/>
              <a:ext cx="152400" cy="188913"/>
            </a:xfrm>
            <a:custGeom>
              <a:avLst/>
              <a:gdLst>
                <a:gd name="T0" fmla="*/ 71 w 96"/>
                <a:gd name="T1" fmla="*/ 0 h 119"/>
                <a:gd name="T2" fmla="*/ 48 w 96"/>
                <a:gd name="T3" fmla="*/ 46 h 119"/>
                <a:gd name="T4" fmla="*/ 25 w 96"/>
                <a:gd name="T5" fmla="*/ 0 h 119"/>
                <a:gd name="T6" fmla="*/ 0 w 96"/>
                <a:gd name="T7" fmla="*/ 0 h 119"/>
                <a:gd name="T8" fmla="*/ 36 w 96"/>
                <a:gd name="T9" fmla="*/ 69 h 119"/>
                <a:gd name="T10" fmla="*/ 36 w 96"/>
                <a:gd name="T11" fmla="*/ 119 h 119"/>
                <a:gd name="T12" fmla="*/ 57 w 96"/>
                <a:gd name="T13" fmla="*/ 119 h 119"/>
                <a:gd name="T14" fmla="*/ 57 w 96"/>
                <a:gd name="T15" fmla="*/ 69 h 119"/>
                <a:gd name="T16" fmla="*/ 96 w 96"/>
                <a:gd name="T17" fmla="*/ 0 h 119"/>
                <a:gd name="T18" fmla="*/ 71 w 96"/>
                <a:gd name="T1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119">
                  <a:moveTo>
                    <a:pt x="71" y="0"/>
                  </a:moveTo>
                  <a:lnTo>
                    <a:pt x="48" y="46"/>
                  </a:lnTo>
                  <a:lnTo>
                    <a:pt x="25" y="0"/>
                  </a:lnTo>
                  <a:lnTo>
                    <a:pt x="0" y="0"/>
                  </a:lnTo>
                  <a:lnTo>
                    <a:pt x="36" y="69"/>
                  </a:lnTo>
                  <a:lnTo>
                    <a:pt x="36" y="119"/>
                  </a:lnTo>
                  <a:lnTo>
                    <a:pt x="57" y="119"/>
                  </a:lnTo>
                  <a:lnTo>
                    <a:pt x="57" y="69"/>
                  </a:lnTo>
                  <a:lnTo>
                    <a:pt x="96" y="0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1" name="iśļîḋè">
              <a:extLst>
                <a:ext uri="{FF2B5EF4-FFF2-40B4-BE49-F238E27FC236}">
                  <a16:creationId xmlns:a16="http://schemas.microsoft.com/office/drawing/2014/main" id="{9AD942C1-0B65-4159-90C4-F818373A487A}"/>
                </a:ext>
              </a:extLst>
            </p:cNvPr>
            <p:cNvSpPr/>
            <p:nvPr/>
          </p:nvSpPr>
          <p:spPr bwMode="auto">
            <a:xfrm>
              <a:off x="2927350" y="3657601"/>
              <a:ext cx="14288" cy="222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3 h 6"/>
                <a:gd name="T4" fmla="*/ 2 w 4"/>
                <a:gd name="T5" fmla="*/ 6 h 6"/>
                <a:gd name="T6" fmla="*/ 4 w 4"/>
                <a:gd name="T7" fmla="*/ 5 h 6"/>
                <a:gd name="T8" fmla="*/ 4 w 4"/>
                <a:gd name="T9" fmla="*/ 4 h 6"/>
                <a:gd name="T10" fmla="*/ 2 w 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1" y="6"/>
                    <a:pt x="2" y="6"/>
                  </a:cubicBezTo>
                  <a:cubicBezTo>
                    <a:pt x="3" y="6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2"/>
                    <a:pt x="4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2" name="iṣliḓê">
              <a:extLst>
                <a:ext uri="{FF2B5EF4-FFF2-40B4-BE49-F238E27FC236}">
                  <a16:creationId xmlns:a16="http://schemas.microsoft.com/office/drawing/2014/main" id="{2D97A566-8038-4BFE-A0E9-215312803C49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703263"/>
            </a:xfrm>
            <a:custGeom>
              <a:avLst/>
              <a:gdLst>
                <a:gd name="T0" fmla="*/ 46 w 144"/>
                <a:gd name="T1" fmla="*/ 167 h 194"/>
                <a:gd name="T2" fmla="*/ 46 w 144"/>
                <a:gd name="T3" fmla="*/ 155 h 194"/>
                <a:gd name="T4" fmla="*/ 42 w 144"/>
                <a:gd name="T5" fmla="*/ 154 h 194"/>
                <a:gd name="T6" fmla="*/ 49 w 144"/>
                <a:gd name="T7" fmla="*/ 152 h 194"/>
                <a:gd name="T8" fmla="*/ 59 w 144"/>
                <a:gd name="T9" fmla="*/ 167 h 194"/>
                <a:gd name="T10" fmla="*/ 61 w 144"/>
                <a:gd name="T11" fmla="*/ 165 h 194"/>
                <a:gd name="T12" fmla="*/ 65 w 144"/>
                <a:gd name="T13" fmla="*/ 161 h 194"/>
                <a:gd name="T14" fmla="*/ 58 w 144"/>
                <a:gd name="T15" fmla="*/ 157 h 194"/>
                <a:gd name="T16" fmla="*/ 69 w 144"/>
                <a:gd name="T17" fmla="*/ 158 h 194"/>
                <a:gd name="T18" fmla="*/ 79 w 144"/>
                <a:gd name="T19" fmla="*/ 167 h 194"/>
                <a:gd name="T20" fmla="*/ 76 w 144"/>
                <a:gd name="T21" fmla="*/ 164 h 194"/>
                <a:gd name="T22" fmla="*/ 82 w 144"/>
                <a:gd name="T23" fmla="*/ 162 h 194"/>
                <a:gd name="T24" fmla="*/ 77 w 144"/>
                <a:gd name="T25" fmla="*/ 160 h 194"/>
                <a:gd name="T26" fmla="*/ 85 w 144"/>
                <a:gd name="T27" fmla="*/ 152 h 194"/>
                <a:gd name="T28" fmla="*/ 80 w 144"/>
                <a:gd name="T29" fmla="*/ 155 h 194"/>
                <a:gd name="T30" fmla="*/ 80 w 144"/>
                <a:gd name="T31" fmla="*/ 157 h 194"/>
                <a:gd name="T32" fmla="*/ 79 w 144"/>
                <a:gd name="T33" fmla="*/ 167 h 194"/>
                <a:gd name="T34" fmla="*/ 92 w 144"/>
                <a:gd name="T35" fmla="*/ 166 h 194"/>
                <a:gd name="T36" fmla="*/ 96 w 144"/>
                <a:gd name="T37" fmla="*/ 165 h 194"/>
                <a:gd name="T38" fmla="*/ 96 w 144"/>
                <a:gd name="T39" fmla="*/ 160 h 194"/>
                <a:gd name="T40" fmla="*/ 95 w 144"/>
                <a:gd name="T41" fmla="*/ 158 h 194"/>
                <a:gd name="T42" fmla="*/ 99 w 144"/>
                <a:gd name="T43" fmla="*/ 156 h 194"/>
                <a:gd name="T44" fmla="*/ 93 w 144"/>
                <a:gd name="T45" fmla="*/ 155 h 194"/>
                <a:gd name="T46" fmla="*/ 97 w 144"/>
                <a:gd name="T47" fmla="*/ 152 h 194"/>
                <a:gd name="T48" fmla="*/ 99 w 144"/>
                <a:gd name="T49" fmla="*/ 159 h 194"/>
                <a:gd name="T50" fmla="*/ 102 w 144"/>
                <a:gd name="T51" fmla="*/ 163 h 194"/>
                <a:gd name="T52" fmla="*/ 139 w 144"/>
                <a:gd name="T53" fmla="*/ 2 h 194"/>
                <a:gd name="T54" fmla="*/ 136 w 144"/>
                <a:gd name="T55" fmla="*/ 132 h 194"/>
                <a:gd name="T56" fmla="*/ 12 w 144"/>
                <a:gd name="T57" fmla="*/ 141 h 194"/>
                <a:gd name="T58" fmla="*/ 6 w 144"/>
                <a:gd name="T59" fmla="*/ 115 h 194"/>
                <a:gd name="T60" fmla="*/ 0 w 144"/>
                <a:gd name="T61" fmla="*/ 0 h 194"/>
                <a:gd name="T62" fmla="*/ 2 w 144"/>
                <a:gd name="T63" fmla="*/ 130 h 194"/>
                <a:gd name="T64" fmla="*/ 6 w 144"/>
                <a:gd name="T65" fmla="*/ 141 h 194"/>
                <a:gd name="T66" fmla="*/ 7 w 144"/>
                <a:gd name="T67" fmla="*/ 144 h 194"/>
                <a:gd name="T68" fmla="*/ 9 w 144"/>
                <a:gd name="T69" fmla="*/ 147 h 194"/>
                <a:gd name="T70" fmla="*/ 11 w 144"/>
                <a:gd name="T71" fmla="*/ 151 h 194"/>
                <a:gd name="T72" fmla="*/ 12 w 144"/>
                <a:gd name="T73" fmla="*/ 154 h 194"/>
                <a:gd name="T74" fmla="*/ 15 w 144"/>
                <a:gd name="T75" fmla="*/ 157 h 194"/>
                <a:gd name="T76" fmla="*/ 17 w 144"/>
                <a:gd name="T77" fmla="*/ 160 h 194"/>
                <a:gd name="T78" fmla="*/ 19 w 144"/>
                <a:gd name="T79" fmla="*/ 163 h 194"/>
                <a:gd name="T80" fmla="*/ 22 w 144"/>
                <a:gd name="T81" fmla="*/ 166 h 194"/>
                <a:gd name="T82" fmla="*/ 123 w 144"/>
                <a:gd name="T83" fmla="*/ 166 h 194"/>
                <a:gd name="T84" fmla="*/ 125 w 144"/>
                <a:gd name="T85" fmla="*/ 163 h 194"/>
                <a:gd name="T86" fmla="*/ 127 w 144"/>
                <a:gd name="T87" fmla="*/ 160 h 194"/>
                <a:gd name="T88" fmla="*/ 130 w 144"/>
                <a:gd name="T89" fmla="*/ 157 h 194"/>
                <a:gd name="T90" fmla="*/ 132 w 144"/>
                <a:gd name="T91" fmla="*/ 154 h 194"/>
                <a:gd name="T92" fmla="*/ 134 w 144"/>
                <a:gd name="T93" fmla="*/ 151 h 194"/>
                <a:gd name="T94" fmla="*/ 136 w 144"/>
                <a:gd name="T95" fmla="*/ 147 h 194"/>
                <a:gd name="T96" fmla="*/ 137 w 144"/>
                <a:gd name="T97" fmla="*/ 144 h 194"/>
                <a:gd name="T98" fmla="*/ 144 w 144"/>
                <a:gd name="T99" fmla="*/ 114 h 194"/>
                <a:gd name="T100" fmla="*/ 139 w 144"/>
                <a:gd name="T101" fmla="*/ 2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44" h="194">
                  <a:moveTo>
                    <a:pt x="49" y="167"/>
                  </a:moveTo>
                  <a:cubicBezTo>
                    <a:pt x="46" y="167"/>
                    <a:pt x="46" y="167"/>
                    <a:pt x="46" y="167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6" y="155"/>
                    <a:pt x="46" y="155"/>
                    <a:pt x="46" y="155"/>
                  </a:cubicBezTo>
                  <a:cubicBezTo>
                    <a:pt x="43" y="156"/>
                    <a:pt x="43" y="156"/>
                    <a:pt x="43" y="156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6" y="152"/>
                    <a:pt x="46" y="152"/>
                    <a:pt x="46" y="152"/>
                  </a:cubicBezTo>
                  <a:cubicBezTo>
                    <a:pt x="49" y="152"/>
                    <a:pt x="49" y="152"/>
                    <a:pt x="49" y="152"/>
                  </a:cubicBezTo>
                  <a:lnTo>
                    <a:pt x="49" y="167"/>
                  </a:lnTo>
                  <a:close/>
                  <a:moveTo>
                    <a:pt x="59" y="167"/>
                  </a:moveTo>
                  <a:cubicBezTo>
                    <a:pt x="59" y="165"/>
                    <a:pt x="59" y="165"/>
                    <a:pt x="59" y="165"/>
                  </a:cubicBezTo>
                  <a:cubicBezTo>
                    <a:pt x="60" y="165"/>
                    <a:pt x="60" y="165"/>
                    <a:pt x="61" y="165"/>
                  </a:cubicBezTo>
                  <a:cubicBezTo>
                    <a:pt x="63" y="165"/>
                    <a:pt x="65" y="163"/>
                    <a:pt x="65" y="161"/>
                  </a:cubicBezTo>
                  <a:cubicBezTo>
                    <a:pt x="65" y="161"/>
                    <a:pt x="65" y="161"/>
                    <a:pt x="65" y="161"/>
                  </a:cubicBezTo>
                  <a:cubicBezTo>
                    <a:pt x="65" y="161"/>
                    <a:pt x="64" y="162"/>
                    <a:pt x="62" y="162"/>
                  </a:cubicBezTo>
                  <a:cubicBezTo>
                    <a:pt x="60" y="162"/>
                    <a:pt x="58" y="160"/>
                    <a:pt x="58" y="157"/>
                  </a:cubicBezTo>
                  <a:cubicBezTo>
                    <a:pt x="58" y="155"/>
                    <a:pt x="60" y="152"/>
                    <a:pt x="63" y="152"/>
                  </a:cubicBezTo>
                  <a:cubicBezTo>
                    <a:pt x="67" y="152"/>
                    <a:pt x="69" y="155"/>
                    <a:pt x="69" y="158"/>
                  </a:cubicBezTo>
                  <a:cubicBezTo>
                    <a:pt x="69" y="163"/>
                    <a:pt x="66" y="167"/>
                    <a:pt x="59" y="167"/>
                  </a:cubicBezTo>
                  <a:close/>
                  <a:moveTo>
                    <a:pt x="79" y="167"/>
                  </a:moveTo>
                  <a:cubicBezTo>
                    <a:pt x="78" y="167"/>
                    <a:pt x="76" y="167"/>
                    <a:pt x="76" y="166"/>
                  </a:cubicBezTo>
                  <a:cubicBezTo>
                    <a:pt x="76" y="164"/>
                    <a:pt x="76" y="164"/>
                    <a:pt x="76" y="164"/>
                  </a:cubicBezTo>
                  <a:cubicBezTo>
                    <a:pt x="77" y="165"/>
                    <a:pt x="78" y="165"/>
                    <a:pt x="79" y="165"/>
                  </a:cubicBezTo>
                  <a:cubicBezTo>
                    <a:pt x="81" y="165"/>
                    <a:pt x="82" y="164"/>
                    <a:pt x="82" y="162"/>
                  </a:cubicBezTo>
                  <a:cubicBezTo>
                    <a:pt x="82" y="161"/>
                    <a:pt x="81" y="160"/>
                    <a:pt x="78" y="160"/>
                  </a:cubicBezTo>
                  <a:cubicBezTo>
                    <a:pt x="78" y="160"/>
                    <a:pt x="77" y="160"/>
                    <a:pt x="77" y="160"/>
                  </a:cubicBezTo>
                  <a:cubicBezTo>
                    <a:pt x="77" y="152"/>
                    <a:pt x="77" y="152"/>
                    <a:pt x="77" y="152"/>
                  </a:cubicBezTo>
                  <a:cubicBezTo>
                    <a:pt x="85" y="152"/>
                    <a:pt x="85" y="152"/>
                    <a:pt x="85" y="152"/>
                  </a:cubicBezTo>
                  <a:cubicBezTo>
                    <a:pt x="85" y="155"/>
                    <a:pt x="85" y="155"/>
                    <a:pt x="85" y="155"/>
                  </a:cubicBezTo>
                  <a:cubicBezTo>
                    <a:pt x="80" y="155"/>
                    <a:pt x="80" y="155"/>
                    <a:pt x="80" y="155"/>
                  </a:cubicBezTo>
                  <a:cubicBezTo>
                    <a:pt x="79" y="158"/>
                    <a:pt x="79" y="158"/>
                    <a:pt x="79" y="158"/>
                  </a:cubicBezTo>
                  <a:cubicBezTo>
                    <a:pt x="80" y="157"/>
                    <a:pt x="80" y="157"/>
                    <a:pt x="80" y="157"/>
                  </a:cubicBezTo>
                  <a:cubicBezTo>
                    <a:pt x="83" y="157"/>
                    <a:pt x="86" y="159"/>
                    <a:pt x="86" y="162"/>
                  </a:cubicBezTo>
                  <a:cubicBezTo>
                    <a:pt x="86" y="165"/>
                    <a:pt x="83" y="167"/>
                    <a:pt x="79" y="167"/>
                  </a:cubicBezTo>
                  <a:close/>
                  <a:moveTo>
                    <a:pt x="96" y="167"/>
                  </a:moveTo>
                  <a:cubicBezTo>
                    <a:pt x="95" y="167"/>
                    <a:pt x="93" y="167"/>
                    <a:pt x="92" y="166"/>
                  </a:cubicBezTo>
                  <a:cubicBezTo>
                    <a:pt x="93" y="164"/>
                    <a:pt x="93" y="164"/>
                    <a:pt x="93" y="164"/>
                  </a:cubicBezTo>
                  <a:cubicBezTo>
                    <a:pt x="94" y="164"/>
                    <a:pt x="95" y="165"/>
                    <a:pt x="96" y="165"/>
                  </a:cubicBezTo>
                  <a:cubicBezTo>
                    <a:pt x="98" y="165"/>
                    <a:pt x="99" y="164"/>
                    <a:pt x="99" y="163"/>
                  </a:cubicBezTo>
                  <a:cubicBezTo>
                    <a:pt x="99" y="161"/>
                    <a:pt x="97" y="160"/>
                    <a:pt x="96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8"/>
                    <a:pt x="95" y="158"/>
                    <a:pt x="95" y="158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8"/>
                    <a:pt x="99" y="158"/>
                    <a:pt x="99" y="156"/>
                  </a:cubicBezTo>
                  <a:cubicBezTo>
                    <a:pt x="99" y="155"/>
                    <a:pt x="98" y="154"/>
                    <a:pt x="96" y="154"/>
                  </a:cubicBezTo>
                  <a:cubicBezTo>
                    <a:pt x="95" y="154"/>
                    <a:pt x="94" y="155"/>
                    <a:pt x="93" y="155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4" y="153"/>
                    <a:pt x="95" y="152"/>
                    <a:pt x="97" y="152"/>
                  </a:cubicBezTo>
                  <a:cubicBezTo>
                    <a:pt x="100" y="152"/>
                    <a:pt x="102" y="154"/>
                    <a:pt x="102" y="156"/>
                  </a:cubicBezTo>
                  <a:cubicBezTo>
                    <a:pt x="102" y="157"/>
                    <a:pt x="101" y="158"/>
                    <a:pt x="99" y="159"/>
                  </a:cubicBezTo>
                  <a:cubicBezTo>
                    <a:pt x="99" y="159"/>
                    <a:pt x="99" y="159"/>
                    <a:pt x="99" y="159"/>
                  </a:cubicBezTo>
                  <a:cubicBezTo>
                    <a:pt x="101" y="159"/>
                    <a:pt x="102" y="161"/>
                    <a:pt x="102" y="163"/>
                  </a:cubicBezTo>
                  <a:cubicBezTo>
                    <a:pt x="102" y="165"/>
                    <a:pt x="100" y="167"/>
                    <a:pt x="96" y="167"/>
                  </a:cubicBezTo>
                  <a:close/>
                  <a:moveTo>
                    <a:pt x="139" y="2"/>
                  </a:moveTo>
                  <a:cubicBezTo>
                    <a:pt x="139" y="30"/>
                    <a:pt x="139" y="113"/>
                    <a:pt x="139" y="115"/>
                  </a:cubicBezTo>
                  <a:cubicBezTo>
                    <a:pt x="138" y="118"/>
                    <a:pt x="138" y="124"/>
                    <a:pt x="136" y="132"/>
                  </a:cubicBezTo>
                  <a:cubicBezTo>
                    <a:pt x="135" y="135"/>
                    <a:pt x="134" y="138"/>
                    <a:pt x="132" y="141"/>
                  </a:cubicBezTo>
                  <a:cubicBezTo>
                    <a:pt x="12" y="141"/>
                    <a:pt x="12" y="141"/>
                    <a:pt x="12" y="141"/>
                  </a:cubicBezTo>
                  <a:cubicBezTo>
                    <a:pt x="11" y="138"/>
                    <a:pt x="9" y="135"/>
                    <a:pt x="9" y="132"/>
                  </a:cubicBezTo>
                  <a:cubicBezTo>
                    <a:pt x="6" y="124"/>
                    <a:pt x="6" y="118"/>
                    <a:pt x="6" y="115"/>
                  </a:cubicBezTo>
                  <a:cubicBezTo>
                    <a:pt x="6" y="113"/>
                    <a:pt x="6" y="30"/>
                    <a:pt x="6" y="2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0"/>
                    <a:pt x="0" y="114"/>
                  </a:cubicBezTo>
                  <a:cubicBezTo>
                    <a:pt x="0" y="118"/>
                    <a:pt x="1" y="123"/>
                    <a:pt x="2" y="130"/>
                  </a:cubicBezTo>
                  <a:cubicBezTo>
                    <a:pt x="3" y="133"/>
                    <a:pt x="4" y="137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142"/>
                    <a:pt x="7" y="143"/>
                    <a:pt x="7" y="144"/>
                  </a:cubicBezTo>
                  <a:cubicBezTo>
                    <a:pt x="7" y="144"/>
                    <a:pt x="7" y="144"/>
                    <a:pt x="7" y="145"/>
                  </a:cubicBezTo>
                  <a:cubicBezTo>
                    <a:pt x="8" y="145"/>
                    <a:pt x="8" y="146"/>
                    <a:pt x="9" y="147"/>
                  </a:cubicBezTo>
                  <a:cubicBezTo>
                    <a:pt x="9" y="147"/>
                    <a:pt x="9" y="147"/>
                    <a:pt x="9" y="148"/>
                  </a:cubicBezTo>
                  <a:cubicBezTo>
                    <a:pt x="9" y="149"/>
                    <a:pt x="10" y="150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2"/>
                    <a:pt x="12" y="153"/>
                    <a:pt x="12" y="154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4" y="156"/>
                    <a:pt x="15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6" y="158"/>
                    <a:pt x="16" y="159"/>
                    <a:pt x="17" y="160"/>
                  </a:cubicBezTo>
                  <a:cubicBezTo>
                    <a:pt x="17" y="160"/>
                    <a:pt x="17" y="160"/>
                    <a:pt x="17" y="161"/>
                  </a:cubicBezTo>
                  <a:cubicBezTo>
                    <a:pt x="18" y="161"/>
                    <a:pt x="18" y="162"/>
                    <a:pt x="19" y="163"/>
                  </a:cubicBezTo>
                  <a:cubicBezTo>
                    <a:pt x="19" y="163"/>
                    <a:pt x="19" y="163"/>
                    <a:pt x="20" y="163"/>
                  </a:cubicBezTo>
                  <a:cubicBezTo>
                    <a:pt x="20" y="164"/>
                    <a:pt x="21" y="165"/>
                    <a:pt x="22" y="166"/>
                  </a:cubicBezTo>
                  <a:cubicBezTo>
                    <a:pt x="37" y="182"/>
                    <a:pt x="58" y="189"/>
                    <a:pt x="72" y="194"/>
                  </a:cubicBezTo>
                  <a:cubicBezTo>
                    <a:pt x="86" y="189"/>
                    <a:pt x="108" y="182"/>
                    <a:pt x="123" y="166"/>
                  </a:cubicBezTo>
                  <a:cubicBezTo>
                    <a:pt x="123" y="165"/>
                    <a:pt x="124" y="164"/>
                    <a:pt x="125" y="163"/>
                  </a:cubicBezTo>
                  <a:cubicBezTo>
                    <a:pt x="125" y="163"/>
                    <a:pt x="125" y="163"/>
                    <a:pt x="125" y="163"/>
                  </a:cubicBezTo>
                  <a:cubicBezTo>
                    <a:pt x="126" y="162"/>
                    <a:pt x="126" y="161"/>
                    <a:pt x="127" y="161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8" y="159"/>
                    <a:pt x="129" y="158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6"/>
                    <a:pt x="131" y="155"/>
                    <a:pt x="131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32" y="153"/>
                    <a:pt x="133" y="152"/>
                    <a:pt x="133" y="151"/>
                  </a:cubicBezTo>
                  <a:cubicBezTo>
                    <a:pt x="134" y="151"/>
                    <a:pt x="134" y="151"/>
                    <a:pt x="134" y="151"/>
                  </a:cubicBezTo>
                  <a:cubicBezTo>
                    <a:pt x="134" y="150"/>
                    <a:pt x="135" y="149"/>
                    <a:pt x="135" y="148"/>
                  </a:cubicBezTo>
                  <a:cubicBezTo>
                    <a:pt x="136" y="147"/>
                    <a:pt x="136" y="147"/>
                    <a:pt x="136" y="147"/>
                  </a:cubicBezTo>
                  <a:cubicBezTo>
                    <a:pt x="136" y="146"/>
                    <a:pt x="137" y="145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40" y="139"/>
                    <a:pt x="142" y="134"/>
                    <a:pt x="143" y="130"/>
                  </a:cubicBezTo>
                  <a:cubicBezTo>
                    <a:pt x="144" y="123"/>
                    <a:pt x="144" y="118"/>
                    <a:pt x="144" y="114"/>
                  </a:cubicBezTo>
                  <a:cubicBezTo>
                    <a:pt x="144" y="110"/>
                    <a:pt x="144" y="0"/>
                    <a:pt x="144" y="0"/>
                  </a:cubicBezTo>
                  <a:lnTo>
                    <a:pt x="139" y="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3" name="íṡľiḍê">
              <a:extLst>
                <a:ext uri="{FF2B5EF4-FFF2-40B4-BE49-F238E27FC236}">
                  <a16:creationId xmlns:a16="http://schemas.microsoft.com/office/drawing/2014/main" id="{E50FEC80-7079-4136-B010-683CB84B2590}"/>
                </a:ext>
              </a:extLst>
            </p:cNvPr>
            <p:cNvSpPr/>
            <p:nvPr/>
          </p:nvSpPr>
          <p:spPr bwMode="auto">
            <a:xfrm>
              <a:off x="2395538" y="2917826"/>
              <a:ext cx="1141413" cy="1050925"/>
            </a:xfrm>
            <a:custGeom>
              <a:avLst/>
              <a:gdLst>
                <a:gd name="T0" fmla="*/ 300 w 316"/>
                <a:gd name="T1" fmla="*/ 173 h 290"/>
                <a:gd name="T2" fmla="*/ 294 w 316"/>
                <a:gd name="T3" fmla="*/ 163 h 290"/>
                <a:gd name="T4" fmla="*/ 299 w 316"/>
                <a:gd name="T5" fmla="*/ 78 h 290"/>
                <a:gd name="T6" fmla="*/ 285 w 316"/>
                <a:gd name="T7" fmla="*/ 84 h 290"/>
                <a:gd name="T8" fmla="*/ 248 w 316"/>
                <a:gd name="T9" fmla="*/ 17 h 290"/>
                <a:gd name="T10" fmla="*/ 233 w 316"/>
                <a:gd name="T11" fmla="*/ 15 h 290"/>
                <a:gd name="T12" fmla="*/ 233 w 316"/>
                <a:gd name="T13" fmla="*/ 33 h 290"/>
                <a:gd name="T14" fmla="*/ 242 w 316"/>
                <a:gd name="T15" fmla="*/ 45 h 290"/>
                <a:gd name="T16" fmla="*/ 278 w 316"/>
                <a:gd name="T17" fmla="*/ 88 h 290"/>
                <a:gd name="T18" fmla="*/ 276 w 316"/>
                <a:gd name="T19" fmla="*/ 93 h 290"/>
                <a:gd name="T20" fmla="*/ 286 w 316"/>
                <a:gd name="T21" fmla="*/ 156 h 290"/>
                <a:gd name="T22" fmla="*/ 278 w 316"/>
                <a:gd name="T23" fmla="*/ 170 h 290"/>
                <a:gd name="T24" fmla="*/ 269 w 316"/>
                <a:gd name="T25" fmla="*/ 179 h 290"/>
                <a:gd name="T26" fmla="*/ 254 w 316"/>
                <a:gd name="T27" fmla="*/ 230 h 290"/>
                <a:gd name="T28" fmla="*/ 246 w 316"/>
                <a:gd name="T29" fmla="*/ 219 h 290"/>
                <a:gd name="T30" fmla="*/ 169 w 316"/>
                <a:gd name="T31" fmla="*/ 262 h 290"/>
                <a:gd name="T32" fmla="*/ 147 w 316"/>
                <a:gd name="T33" fmla="*/ 262 h 290"/>
                <a:gd name="T34" fmla="*/ 70 w 316"/>
                <a:gd name="T35" fmla="*/ 219 h 290"/>
                <a:gd name="T36" fmla="*/ 62 w 316"/>
                <a:gd name="T37" fmla="*/ 230 h 290"/>
                <a:gd name="T38" fmla="*/ 48 w 316"/>
                <a:gd name="T39" fmla="*/ 179 h 290"/>
                <a:gd name="T40" fmla="*/ 38 w 316"/>
                <a:gd name="T41" fmla="*/ 170 h 290"/>
                <a:gd name="T42" fmla="*/ 30 w 316"/>
                <a:gd name="T43" fmla="*/ 156 h 290"/>
                <a:gd name="T44" fmla="*/ 41 w 316"/>
                <a:gd name="T45" fmla="*/ 93 h 290"/>
                <a:gd name="T46" fmla="*/ 38 w 316"/>
                <a:gd name="T47" fmla="*/ 88 h 290"/>
                <a:gd name="T48" fmla="*/ 75 w 316"/>
                <a:gd name="T49" fmla="*/ 45 h 290"/>
                <a:gd name="T50" fmla="*/ 84 w 316"/>
                <a:gd name="T51" fmla="*/ 33 h 290"/>
                <a:gd name="T52" fmla="*/ 83 w 316"/>
                <a:gd name="T53" fmla="*/ 15 h 290"/>
                <a:gd name="T54" fmla="*/ 68 w 316"/>
                <a:gd name="T55" fmla="*/ 17 h 290"/>
                <a:gd name="T56" fmla="*/ 31 w 316"/>
                <a:gd name="T57" fmla="*/ 84 h 290"/>
                <a:gd name="T58" fmla="*/ 17 w 316"/>
                <a:gd name="T59" fmla="*/ 78 h 290"/>
                <a:gd name="T60" fmla="*/ 23 w 316"/>
                <a:gd name="T61" fmla="*/ 163 h 290"/>
                <a:gd name="T62" fmla="*/ 16 w 316"/>
                <a:gd name="T63" fmla="*/ 173 h 290"/>
                <a:gd name="T64" fmla="*/ 14 w 316"/>
                <a:gd name="T65" fmla="*/ 182 h 290"/>
                <a:gd name="T66" fmla="*/ 93 w 316"/>
                <a:gd name="T67" fmla="*/ 253 h 290"/>
                <a:gd name="T68" fmla="*/ 72 w 316"/>
                <a:gd name="T69" fmla="*/ 258 h 290"/>
                <a:gd name="T70" fmla="*/ 134 w 316"/>
                <a:gd name="T71" fmla="*/ 265 h 290"/>
                <a:gd name="T72" fmla="*/ 138 w 316"/>
                <a:gd name="T73" fmla="*/ 272 h 290"/>
                <a:gd name="T74" fmla="*/ 131 w 316"/>
                <a:gd name="T75" fmla="*/ 290 h 290"/>
                <a:gd name="T76" fmla="*/ 158 w 316"/>
                <a:gd name="T77" fmla="*/ 272 h 290"/>
                <a:gd name="T78" fmla="*/ 186 w 316"/>
                <a:gd name="T79" fmla="*/ 290 h 290"/>
                <a:gd name="T80" fmla="*/ 178 w 316"/>
                <a:gd name="T81" fmla="*/ 272 h 290"/>
                <a:gd name="T82" fmla="*/ 182 w 316"/>
                <a:gd name="T83" fmla="*/ 265 h 290"/>
                <a:gd name="T84" fmla="*/ 244 w 316"/>
                <a:gd name="T85" fmla="*/ 258 h 290"/>
                <a:gd name="T86" fmla="*/ 223 w 316"/>
                <a:gd name="T87" fmla="*/ 253 h 290"/>
                <a:gd name="T88" fmla="*/ 302 w 316"/>
                <a:gd name="T89" fmla="*/ 182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316" h="290">
                  <a:moveTo>
                    <a:pt x="276" y="216"/>
                  </a:moveTo>
                  <a:cubicBezTo>
                    <a:pt x="282" y="191"/>
                    <a:pt x="289" y="190"/>
                    <a:pt x="300" y="173"/>
                  </a:cubicBezTo>
                  <a:cubicBezTo>
                    <a:pt x="310" y="157"/>
                    <a:pt x="316" y="126"/>
                    <a:pt x="305" y="115"/>
                  </a:cubicBezTo>
                  <a:cubicBezTo>
                    <a:pt x="304" y="138"/>
                    <a:pt x="296" y="143"/>
                    <a:pt x="294" y="163"/>
                  </a:cubicBezTo>
                  <a:cubicBezTo>
                    <a:pt x="292" y="147"/>
                    <a:pt x="292" y="137"/>
                    <a:pt x="295" y="126"/>
                  </a:cubicBezTo>
                  <a:cubicBezTo>
                    <a:pt x="298" y="117"/>
                    <a:pt x="302" y="95"/>
                    <a:pt x="299" y="78"/>
                  </a:cubicBezTo>
                  <a:cubicBezTo>
                    <a:pt x="297" y="66"/>
                    <a:pt x="291" y="61"/>
                    <a:pt x="284" y="58"/>
                  </a:cubicBezTo>
                  <a:cubicBezTo>
                    <a:pt x="288" y="72"/>
                    <a:pt x="285" y="84"/>
                    <a:pt x="285" y="84"/>
                  </a:cubicBezTo>
                  <a:cubicBezTo>
                    <a:pt x="285" y="84"/>
                    <a:pt x="277" y="75"/>
                    <a:pt x="274" y="52"/>
                  </a:cubicBezTo>
                  <a:cubicBezTo>
                    <a:pt x="271" y="29"/>
                    <a:pt x="256" y="18"/>
                    <a:pt x="248" y="17"/>
                  </a:cubicBezTo>
                  <a:cubicBezTo>
                    <a:pt x="255" y="29"/>
                    <a:pt x="255" y="33"/>
                    <a:pt x="257" y="44"/>
                  </a:cubicBezTo>
                  <a:cubicBezTo>
                    <a:pt x="250" y="40"/>
                    <a:pt x="245" y="26"/>
                    <a:pt x="233" y="15"/>
                  </a:cubicBezTo>
                  <a:cubicBezTo>
                    <a:pt x="216" y="0"/>
                    <a:pt x="203" y="0"/>
                    <a:pt x="195" y="7"/>
                  </a:cubicBezTo>
                  <a:cubicBezTo>
                    <a:pt x="218" y="16"/>
                    <a:pt x="214" y="18"/>
                    <a:pt x="233" y="33"/>
                  </a:cubicBezTo>
                  <a:cubicBezTo>
                    <a:pt x="251" y="45"/>
                    <a:pt x="259" y="46"/>
                    <a:pt x="264" y="62"/>
                  </a:cubicBezTo>
                  <a:cubicBezTo>
                    <a:pt x="256" y="54"/>
                    <a:pt x="251" y="49"/>
                    <a:pt x="242" y="45"/>
                  </a:cubicBezTo>
                  <a:cubicBezTo>
                    <a:pt x="239" y="50"/>
                    <a:pt x="243" y="60"/>
                    <a:pt x="257" y="71"/>
                  </a:cubicBezTo>
                  <a:cubicBezTo>
                    <a:pt x="267" y="82"/>
                    <a:pt x="270" y="77"/>
                    <a:pt x="278" y="88"/>
                  </a:cubicBezTo>
                  <a:cubicBezTo>
                    <a:pt x="285" y="96"/>
                    <a:pt x="291" y="105"/>
                    <a:pt x="289" y="124"/>
                  </a:cubicBezTo>
                  <a:cubicBezTo>
                    <a:pt x="283" y="110"/>
                    <a:pt x="279" y="108"/>
                    <a:pt x="276" y="93"/>
                  </a:cubicBezTo>
                  <a:cubicBezTo>
                    <a:pt x="272" y="98"/>
                    <a:pt x="270" y="106"/>
                    <a:pt x="271" y="116"/>
                  </a:cubicBezTo>
                  <a:cubicBezTo>
                    <a:pt x="275" y="136"/>
                    <a:pt x="283" y="136"/>
                    <a:pt x="286" y="156"/>
                  </a:cubicBezTo>
                  <a:cubicBezTo>
                    <a:pt x="288" y="168"/>
                    <a:pt x="288" y="183"/>
                    <a:pt x="278" y="194"/>
                  </a:cubicBezTo>
                  <a:cubicBezTo>
                    <a:pt x="276" y="184"/>
                    <a:pt x="277" y="179"/>
                    <a:pt x="278" y="170"/>
                  </a:cubicBezTo>
                  <a:cubicBezTo>
                    <a:pt x="280" y="161"/>
                    <a:pt x="279" y="154"/>
                    <a:pt x="276" y="145"/>
                  </a:cubicBezTo>
                  <a:cubicBezTo>
                    <a:pt x="269" y="151"/>
                    <a:pt x="267" y="165"/>
                    <a:pt x="269" y="179"/>
                  </a:cubicBezTo>
                  <a:cubicBezTo>
                    <a:pt x="270" y="193"/>
                    <a:pt x="280" y="203"/>
                    <a:pt x="265" y="223"/>
                  </a:cubicBezTo>
                  <a:cubicBezTo>
                    <a:pt x="258" y="229"/>
                    <a:pt x="254" y="231"/>
                    <a:pt x="254" y="230"/>
                  </a:cubicBezTo>
                  <a:cubicBezTo>
                    <a:pt x="262" y="221"/>
                    <a:pt x="273" y="198"/>
                    <a:pt x="265" y="187"/>
                  </a:cubicBezTo>
                  <a:cubicBezTo>
                    <a:pt x="262" y="200"/>
                    <a:pt x="254" y="207"/>
                    <a:pt x="246" y="219"/>
                  </a:cubicBezTo>
                  <a:cubicBezTo>
                    <a:pt x="235" y="235"/>
                    <a:pt x="245" y="240"/>
                    <a:pt x="210" y="253"/>
                  </a:cubicBezTo>
                  <a:cubicBezTo>
                    <a:pt x="199" y="257"/>
                    <a:pt x="185" y="258"/>
                    <a:pt x="169" y="262"/>
                  </a:cubicBezTo>
                  <a:cubicBezTo>
                    <a:pt x="165" y="263"/>
                    <a:pt x="161" y="264"/>
                    <a:pt x="158" y="265"/>
                  </a:cubicBezTo>
                  <a:cubicBezTo>
                    <a:pt x="155" y="264"/>
                    <a:pt x="151" y="263"/>
                    <a:pt x="147" y="262"/>
                  </a:cubicBezTo>
                  <a:cubicBezTo>
                    <a:pt x="132" y="258"/>
                    <a:pt x="117" y="257"/>
                    <a:pt x="107" y="253"/>
                  </a:cubicBezTo>
                  <a:cubicBezTo>
                    <a:pt x="72" y="240"/>
                    <a:pt x="81" y="235"/>
                    <a:pt x="70" y="219"/>
                  </a:cubicBezTo>
                  <a:cubicBezTo>
                    <a:pt x="62" y="207"/>
                    <a:pt x="54" y="200"/>
                    <a:pt x="51" y="187"/>
                  </a:cubicBezTo>
                  <a:cubicBezTo>
                    <a:pt x="43" y="198"/>
                    <a:pt x="54" y="221"/>
                    <a:pt x="62" y="230"/>
                  </a:cubicBezTo>
                  <a:cubicBezTo>
                    <a:pt x="62" y="231"/>
                    <a:pt x="58" y="229"/>
                    <a:pt x="51" y="223"/>
                  </a:cubicBezTo>
                  <a:cubicBezTo>
                    <a:pt x="36" y="203"/>
                    <a:pt x="46" y="193"/>
                    <a:pt x="48" y="179"/>
                  </a:cubicBezTo>
                  <a:cubicBezTo>
                    <a:pt x="49" y="165"/>
                    <a:pt x="47" y="151"/>
                    <a:pt x="40" y="145"/>
                  </a:cubicBezTo>
                  <a:cubicBezTo>
                    <a:pt x="38" y="154"/>
                    <a:pt x="36" y="161"/>
                    <a:pt x="38" y="170"/>
                  </a:cubicBezTo>
                  <a:cubicBezTo>
                    <a:pt x="40" y="179"/>
                    <a:pt x="41" y="184"/>
                    <a:pt x="39" y="194"/>
                  </a:cubicBezTo>
                  <a:cubicBezTo>
                    <a:pt x="28" y="183"/>
                    <a:pt x="29" y="168"/>
                    <a:pt x="30" y="156"/>
                  </a:cubicBezTo>
                  <a:cubicBezTo>
                    <a:pt x="33" y="136"/>
                    <a:pt x="41" y="136"/>
                    <a:pt x="45" y="116"/>
                  </a:cubicBezTo>
                  <a:cubicBezTo>
                    <a:pt x="47" y="106"/>
                    <a:pt x="44" y="98"/>
                    <a:pt x="41" y="93"/>
                  </a:cubicBezTo>
                  <a:cubicBezTo>
                    <a:pt x="37" y="108"/>
                    <a:pt x="33" y="110"/>
                    <a:pt x="28" y="124"/>
                  </a:cubicBezTo>
                  <a:cubicBezTo>
                    <a:pt x="25" y="105"/>
                    <a:pt x="32" y="96"/>
                    <a:pt x="38" y="88"/>
                  </a:cubicBezTo>
                  <a:cubicBezTo>
                    <a:pt x="47" y="77"/>
                    <a:pt x="49" y="82"/>
                    <a:pt x="60" y="71"/>
                  </a:cubicBezTo>
                  <a:cubicBezTo>
                    <a:pt x="73" y="60"/>
                    <a:pt x="77" y="50"/>
                    <a:pt x="75" y="45"/>
                  </a:cubicBezTo>
                  <a:cubicBezTo>
                    <a:pt x="65" y="49"/>
                    <a:pt x="60" y="54"/>
                    <a:pt x="53" y="62"/>
                  </a:cubicBezTo>
                  <a:cubicBezTo>
                    <a:pt x="57" y="46"/>
                    <a:pt x="66" y="45"/>
                    <a:pt x="84" y="33"/>
                  </a:cubicBezTo>
                  <a:cubicBezTo>
                    <a:pt x="102" y="18"/>
                    <a:pt x="98" y="16"/>
                    <a:pt x="121" y="7"/>
                  </a:cubicBezTo>
                  <a:cubicBezTo>
                    <a:pt x="113" y="0"/>
                    <a:pt x="100" y="0"/>
                    <a:pt x="83" y="15"/>
                  </a:cubicBezTo>
                  <a:cubicBezTo>
                    <a:pt x="72" y="26"/>
                    <a:pt x="66" y="40"/>
                    <a:pt x="59" y="44"/>
                  </a:cubicBezTo>
                  <a:cubicBezTo>
                    <a:pt x="62" y="33"/>
                    <a:pt x="61" y="29"/>
                    <a:pt x="68" y="17"/>
                  </a:cubicBezTo>
                  <a:cubicBezTo>
                    <a:pt x="61" y="18"/>
                    <a:pt x="45" y="29"/>
                    <a:pt x="42" y="52"/>
                  </a:cubicBezTo>
                  <a:cubicBezTo>
                    <a:pt x="39" y="75"/>
                    <a:pt x="31" y="84"/>
                    <a:pt x="31" y="84"/>
                  </a:cubicBezTo>
                  <a:cubicBezTo>
                    <a:pt x="31" y="84"/>
                    <a:pt x="29" y="72"/>
                    <a:pt x="32" y="58"/>
                  </a:cubicBezTo>
                  <a:cubicBezTo>
                    <a:pt x="25" y="61"/>
                    <a:pt x="19" y="66"/>
                    <a:pt x="17" y="78"/>
                  </a:cubicBezTo>
                  <a:cubicBezTo>
                    <a:pt x="14" y="95"/>
                    <a:pt x="18" y="117"/>
                    <a:pt x="21" y="126"/>
                  </a:cubicBezTo>
                  <a:cubicBezTo>
                    <a:pt x="25" y="137"/>
                    <a:pt x="24" y="147"/>
                    <a:pt x="23" y="163"/>
                  </a:cubicBezTo>
                  <a:cubicBezTo>
                    <a:pt x="20" y="143"/>
                    <a:pt x="12" y="138"/>
                    <a:pt x="11" y="115"/>
                  </a:cubicBezTo>
                  <a:cubicBezTo>
                    <a:pt x="0" y="126"/>
                    <a:pt x="6" y="157"/>
                    <a:pt x="16" y="173"/>
                  </a:cubicBezTo>
                  <a:cubicBezTo>
                    <a:pt x="27" y="190"/>
                    <a:pt x="34" y="191"/>
                    <a:pt x="41" y="216"/>
                  </a:cubicBezTo>
                  <a:cubicBezTo>
                    <a:pt x="30" y="201"/>
                    <a:pt x="22" y="199"/>
                    <a:pt x="14" y="182"/>
                  </a:cubicBezTo>
                  <a:cubicBezTo>
                    <a:pt x="8" y="190"/>
                    <a:pt x="13" y="206"/>
                    <a:pt x="30" y="219"/>
                  </a:cubicBezTo>
                  <a:cubicBezTo>
                    <a:pt x="44" y="233"/>
                    <a:pt x="67" y="232"/>
                    <a:pt x="93" y="253"/>
                  </a:cubicBezTo>
                  <a:cubicBezTo>
                    <a:pt x="72" y="241"/>
                    <a:pt x="50" y="241"/>
                    <a:pt x="38" y="234"/>
                  </a:cubicBezTo>
                  <a:cubicBezTo>
                    <a:pt x="36" y="243"/>
                    <a:pt x="50" y="252"/>
                    <a:pt x="72" y="258"/>
                  </a:cubicBezTo>
                  <a:cubicBezTo>
                    <a:pt x="81" y="260"/>
                    <a:pt x="95" y="260"/>
                    <a:pt x="103" y="260"/>
                  </a:cubicBezTo>
                  <a:cubicBezTo>
                    <a:pt x="117" y="261"/>
                    <a:pt x="125" y="264"/>
                    <a:pt x="134" y="265"/>
                  </a:cubicBezTo>
                  <a:cubicBezTo>
                    <a:pt x="138" y="266"/>
                    <a:pt x="142" y="267"/>
                    <a:pt x="147" y="268"/>
                  </a:cubicBezTo>
                  <a:cubicBezTo>
                    <a:pt x="143" y="270"/>
                    <a:pt x="140" y="271"/>
                    <a:pt x="138" y="272"/>
                  </a:cubicBezTo>
                  <a:cubicBezTo>
                    <a:pt x="132" y="276"/>
                    <a:pt x="132" y="276"/>
                    <a:pt x="119" y="285"/>
                  </a:cubicBezTo>
                  <a:cubicBezTo>
                    <a:pt x="131" y="290"/>
                    <a:pt x="131" y="290"/>
                    <a:pt x="131" y="290"/>
                  </a:cubicBezTo>
                  <a:cubicBezTo>
                    <a:pt x="131" y="290"/>
                    <a:pt x="137" y="282"/>
                    <a:pt x="150" y="276"/>
                  </a:cubicBezTo>
                  <a:cubicBezTo>
                    <a:pt x="152" y="275"/>
                    <a:pt x="155" y="273"/>
                    <a:pt x="158" y="272"/>
                  </a:cubicBezTo>
                  <a:cubicBezTo>
                    <a:pt x="161" y="273"/>
                    <a:pt x="164" y="275"/>
                    <a:pt x="167" y="276"/>
                  </a:cubicBezTo>
                  <a:cubicBezTo>
                    <a:pt x="179" y="282"/>
                    <a:pt x="186" y="290"/>
                    <a:pt x="186" y="290"/>
                  </a:cubicBezTo>
                  <a:cubicBezTo>
                    <a:pt x="198" y="285"/>
                    <a:pt x="198" y="285"/>
                    <a:pt x="198" y="285"/>
                  </a:cubicBezTo>
                  <a:cubicBezTo>
                    <a:pt x="184" y="276"/>
                    <a:pt x="185" y="276"/>
                    <a:pt x="178" y="272"/>
                  </a:cubicBezTo>
                  <a:cubicBezTo>
                    <a:pt x="176" y="271"/>
                    <a:pt x="173" y="270"/>
                    <a:pt x="169" y="268"/>
                  </a:cubicBezTo>
                  <a:cubicBezTo>
                    <a:pt x="174" y="267"/>
                    <a:pt x="178" y="266"/>
                    <a:pt x="182" y="265"/>
                  </a:cubicBezTo>
                  <a:cubicBezTo>
                    <a:pt x="192" y="264"/>
                    <a:pt x="199" y="261"/>
                    <a:pt x="214" y="260"/>
                  </a:cubicBezTo>
                  <a:cubicBezTo>
                    <a:pt x="221" y="260"/>
                    <a:pt x="235" y="260"/>
                    <a:pt x="244" y="258"/>
                  </a:cubicBezTo>
                  <a:cubicBezTo>
                    <a:pt x="267" y="252"/>
                    <a:pt x="280" y="243"/>
                    <a:pt x="278" y="234"/>
                  </a:cubicBezTo>
                  <a:cubicBezTo>
                    <a:pt x="266" y="241"/>
                    <a:pt x="244" y="241"/>
                    <a:pt x="223" y="253"/>
                  </a:cubicBezTo>
                  <a:cubicBezTo>
                    <a:pt x="249" y="232"/>
                    <a:pt x="272" y="233"/>
                    <a:pt x="286" y="219"/>
                  </a:cubicBezTo>
                  <a:cubicBezTo>
                    <a:pt x="303" y="206"/>
                    <a:pt x="309" y="190"/>
                    <a:pt x="302" y="182"/>
                  </a:cubicBezTo>
                  <a:cubicBezTo>
                    <a:pt x="294" y="199"/>
                    <a:pt x="286" y="201"/>
                    <a:pt x="276" y="2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4" name="íšlîde">
              <a:extLst>
                <a:ext uri="{FF2B5EF4-FFF2-40B4-BE49-F238E27FC236}">
                  <a16:creationId xmlns:a16="http://schemas.microsoft.com/office/drawing/2014/main" id="{C793D240-A917-4142-AAE7-27AFAA1282F6}"/>
                </a:ext>
              </a:extLst>
            </p:cNvPr>
            <p:cNvSpPr/>
            <p:nvPr/>
          </p:nvSpPr>
          <p:spPr bwMode="auto">
            <a:xfrm>
              <a:off x="2162175" y="3240088"/>
              <a:ext cx="104775" cy="80963"/>
            </a:xfrm>
            <a:custGeom>
              <a:avLst/>
              <a:gdLst>
                <a:gd name="T0" fmla="*/ 9 w 66"/>
                <a:gd name="T1" fmla="*/ 0 h 51"/>
                <a:gd name="T2" fmla="*/ 66 w 66"/>
                <a:gd name="T3" fmla="*/ 12 h 51"/>
                <a:gd name="T4" fmla="*/ 63 w 66"/>
                <a:gd name="T5" fmla="*/ 21 h 51"/>
                <a:gd name="T6" fmla="*/ 20 w 66"/>
                <a:gd name="T7" fmla="*/ 35 h 51"/>
                <a:gd name="T8" fmla="*/ 59 w 66"/>
                <a:gd name="T9" fmla="*/ 41 h 51"/>
                <a:gd name="T10" fmla="*/ 57 w 66"/>
                <a:gd name="T11" fmla="*/ 51 h 51"/>
                <a:gd name="T12" fmla="*/ 0 w 66"/>
                <a:gd name="T13" fmla="*/ 39 h 51"/>
                <a:gd name="T14" fmla="*/ 2 w 66"/>
                <a:gd name="T15" fmla="*/ 30 h 51"/>
                <a:gd name="T16" fmla="*/ 43 w 66"/>
                <a:gd name="T17" fmla="*/ 16 h 51"/>
                <a:gd name="T18" fmla="*/ 7 w 66"/>
                <a:gd name="T19" fmla="*/ 9 h 51"/>
                <a:gd name="T20" fmla="*/ 9 w 66"/>
                <a:gd name="T21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1">
                  <a:moveTo>
                    <a:pt x="9" y="0"/>
                  </a:moveTo>
                  <a:lnTo>
                    <a:pt x="66" y="12"/>
                  </a:lnTo>
                  <a:lnTo>
                    <a:pt x="63" y="21"/>
                  </a:lnTo>
                  <a:lnTo>
                    <a:pt x="20" y="35"/>
                  </a:lnTo>
                  <a:lnTo>
                    <a:pt x="59" y="41"/>
                  </a:lnTo>
                  <a:lnTo>
                    <a:pt x="57" y="51"/>
                  </a:lnTo>
                  <a:lnTo>
                    <a:pt x="0" y="39"/>
                  </a:lnTo>
                  <a:lnTo>
                    <a:pt x="2" y="30"/>
                  </a:lnTo>
                  <a:lnTo>
                    <a:pt x="43" y="16"/>
                  </a:lnTo>
                  <a:lnTo>
                    <a:pt x="7" y="9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5" name="îṡḷíḋé">
              <a:extLst>
                <a:ext uri="{FF2B5EF4-FFF2-40B4-BE49-F238E27FC236}">
                  <a16:creationId xmlns:a16="http://schemas.microsoft.com/office/drawing/2014/main" id="{219A3503-028C-458F-95D1-14563ED53D23}"/>
                </a:ext>
              </a:extLst>
            </p:cNvPr>
            <p:cNvSpPr/>
            <p:nvPr/>
          </p:nvSpPr>
          <p:spPr bwMode="auto">
            <a:xfrm>
              <a:off x="2154238" y="3316288"/>
              <a:ext cx="93663" cy="79375"/>
            </a:xfrm>
            <a:custGeom>
              <a:avLst/>
              <a:gdLst>
                <a:gd name="T0" fmla="*/ 0 w 59"/>
                <a:gd name="T1" fmla="*/ 50 h 50"/>
                <a:gd name="T2" fmla="*/ 0 w 59"/>
                <a:gd name="T3" fmla="*/ 39 h 50"/>
                <a:gd name="T4" fmla="*/ 14 w 59"/>
                <a:gd name="T5" fmla="*/ 34 h 50"/>
                <a:gd name="T6" fmla="*/ 16 w 59"/>
                <a:gd name="T7" fmla="*/ 16 h 50"/>
                <a:gd name="T8" fmla="*/ 2 w 59"/>
                <a:gd name="T9" fmla="*/ 12 h 50"/>
                <a:gd name="T10" fmla="*/ 5 w 59"/>
                <a:gd name="T11" fmla="*/ 0 h 50"/>
                <a:gd name="T12" fmla="*/ 59 w 59"/>
                <a:gd name="T13" fmla="*/ 25 h 50"/>
                <a:gd name="T14" fmla="*/ 59 w 59"/>
                <a:gd name="T15" fmla="*/ 34 h 50"/>
                <a:gd name="T16" fmla="*/ 0 w 59"/>
                <a:gd name="T17" fmla="*/ 50 h 50"/>
                <a:gd name="T18" fmla="*/ 23 w 59"/>
                <a:gd name="T19" fmla="*/ 32 h 50"/>
                <a:gd name="T20" fmla="*/ 46 w 59"/>
                <a:gd name="T21" fmla="*/ 28 h 50"/>
                <a:gd name="T22" fmla="*/ 25 w 59"/>
                <a:gd name="T23" fmla="*/ 21 h 50"/>
                <a:gd name="T24" fmla="*/ 23 w 59"/>
                <a:gd name="T25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9" h="50">
                  <a:moveTo>
                    <a:pt x="0" y="50"/>
                  </a:moveTo>
                  <a:lnTo>
                    <a:pt x="0" y="39"/>
                  </a:lnTo>
                  <a:lnTo>
                    <a:pt x="14" y="34"/>
                  </a:lnTo>
                  <a:lnTo>
                    <a:pt x="16" y="16"/>
                  </a:lnTo>
                  <a:lnTo>
                    <a:pt x="2" y="12"/>
                  </a:lnTo>
                  <a:lnTo>
                    <a:pt x="5" y="0"/>
                  </a:lnTo>
                  <a:lnTo>
                    <a:pt x="59" y="25"/>
                  </a:lnTo>
                  <a:lnTo>
                    <a:pt x="59" y="34"/>
                  </a:lnTo>
                  <a:lnTo>
                    <a:pt x="0" y="50"/>
                  </a:lnTo>
                  <a:close/>
                  <a:moveTo>
                    <a:pt x="23" y="32"/>
                  </a:moveTo>
                  <a:lnTo>
                    <a:pt x="46" y="28"/>
                  </a:lnTo>
                  <a:lnTo>
                    <a:pt x="25" y="21"/>
                  </a:lnTo>
                  <a:lnTo>
                    <a:pt x="23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6" name="îsḻiḓe">
              <a:extLst>
                <a:ext uri="{FF2B5EF4-FFF2-40B4-BE49-F238E27FC236}">
                  <a16:creationId xmlns:a16="http://schemas.microsoft.com/office/drawing/2014/main" id="{616A1B52-2334-4A06-A52B-8EC2A29EDABF}"/>
                </a:ext>
              </a:extLst>
            </p:cNvPr>
            <p:cNvSpPr/>
            <p:nvPr/>
          </p:nvSpPr>
          <p:spPr bwMode="auto">
            <a:xfrm>
              <a:off x="2154238" y="3406776"/>
              <a:ext cx="90488" cy="65088"/>
            </a:xfrm>
            <a:custGeom>
              <a:avLst/>
              <a:gdLst>
                <a:gd name="T0" fmla="*/ 0 w 57"/>
                <a:gd name="T1" fmla="*/ 3 h 41"/>
                <a:gd name="T2" fmla="*/ 57 w 57"/>
                <a:gd name="T3" fmla="*/ 0 h 41"/>
                <a:gd name="T4" fmla="*/ 57 w 57"/>
                <a:gd name="T5" fmla="*/ 12 h 41"/>
                <a:gd name="T6" fmla="*/ 18 w 57"/>
                <a:gd name="T7" fmla="*/ 32 h 41"/>
                <a:gd name="T8" fmla="*/ 57 w 57"/>
                <a:gd name="T9" fmla="*/ 30 h 41"/>
                <a:gd name="T10" fmla="*/ 57 w 57"/>
                <a:gd name="T11" fmla="*/ 39 h 41"/>
                <a:gd name="T12" fmla="*/ 0 w 57"/>
                <a:gd name="T13" fmla="*/ 41 h 41"/>
                <a:gd name="T14" fmla="*/ 0 w 57"/>
                <a:gd name="T15" fmla="*/ 30 h 41"/>
                <a:gd name="T16" fmla="*/ 37 w 57"/>
                <a:gd name="T17" fmla="*/ 9 h 41"/>
                <a:gd name="T18" fmla="*/ 0 w 57"/>
                <a:gd name="T19" fmla="*/ 12 h 41"/>
                <a:gd name="T20" fmla="*/ 0 w 57"/>
                <a:gd name="T21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7" h="41">
                  <a:moveTo>
                    <a:pt x="0" y="3"/>
                  </a:moveTo>
                  <a:lnTo>
                    <a:pt x="57" y="0"/>
                  </a:lnTo>
                  <a:lnTo>
                    <a:pt x="57" y="12"/>
                  </a:lnTo>
                  <a:lnTo>
                    <a:pt x="18" y="32"/>
                  </a:lnTo>
                  <a:lnTo>
                    <a:pt x="57" y="30"/>
                  </a:lnTo>
                  <a:lnTo>
                    <a:pt x="57" y="39"/>
                  </a:lnTo>
                  <a:lnTo>
                    <a:pt x="0" y="41"/>
                  </a:lnTo>
                  <a:lnTo>
                    <a:pt x="0" y="30"/>
                  </a:lnTo>
                  <a:lnTo>
                    <a:pt x="37" y="9"/>
                  </a:lnTo>
                  <a:lnTo>
                    <a:pt x="0" y="12"/>
                  </a:lnTo>
                  <a:lnTo>
                    <a:pt x="0" y="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7" name="î$ļïdè">
              <a:extLst>
                <a:ext uri="{FF2B5EF4-FFF2-40B4-BE49-F238E27FC236}">
                  <a16:creationId xmlns:a16="http://schemas.microsoft.com/office/drawing/2014/main" id="{5F9D6C97-21C5-4A93-A3F4-CCF61B314D97}"/>
                </a:ext>
              </a:extLst>
            </p:cNvPr>
            <p:cNvSpPr/>
            <p:nvPr/>
          </p:nvSpPr>
          <p:spPr bwMode="auto">
            <a:xfrm>
              <a:off x="2154238" y="3482976"/>
              <a:ext cx="98425" cy="50800"/>
            </a:xfrm>
            <a:custGeom>
              <a:avLst/>
              <a:gdLst>
                <a:gd name="T0" fmla="*/ 26 w 27"/>
                <a:gd name="T1" fmla="*/ 8 h 14"/>
                <a:gd name="T2" fmla="*/ 27 w 27"/>
                <a:gd name="T3" fmla="*/ 12 h 14"/>
                <a:gd name="T4" fmla="*/ 11 w 27"/>
                <a:gd name="T5" fmla="*/ 14 h 14"/>
                <a:gd name="T6" fmla="*/ 6 w 27"/>
                <a:gd name="T7" fmla="*/ 14 h 14"/>
                <a:gd name="T8" fmla="*/ 2 w 27"/>
                <a:gd name="T9" fmla="*/ 12 h 14"/>
                <a:gd name="T10" fmla="*/ 0 w 27"/>
                <a:gd name="T11" fmla="*/ 8 h 14"/>
                <a:gd name="T12" fmla="*/ 2 w 27"/>
                <a:gd name="T13" fmla="*/ 3 h 14"/>
                <a:gd name="T14" fmla="*/ 8 w 27"/>
                <a:gd name="T15" fmla="*/ 0 h 14"/>
                <a:gd name="T16" fmla="*/ 9 w 27"/>
                <a:gd name="T17" fmla="*/ 4 h 14"/>
                <a:gd name="T18" fmla="*/ 6 w 27"/>
                <a:gd name="T19" fmla="*/ 5 h 14"/>
                <a:gd name="T20" fmla="*/ 5 w 27"/>
                <a:gd name="T21" fmla="*/ 8 h 14"/>
                <a:gd name="T22" fmla="*/ 6 w 27"/>
                <a:gd name="T23" fmla="*/ 9 h 14"/>
                <a:gd name="T24" fmla="*/ 10 w 27"/>
                <a:gd name="T25" fmla="*/ 10 h 14"/>
                <a:gd name="T26" fmla="*/ 26 w 27"/>
                <a:gd name="T27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" h="14">
                  <a:moveTo>
                    <a:pt x="26" y="8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9" y="14"/>
                    <a:pt x="7" y="14"/>
                    <a:pt x="6" y="14"/>
                  </a:cubicBezTo>
                  <a:cubicBezTo>
                    <a:pt x="4" y="14"/>
                    <a:pt x="3" y="13"/>
                    <a:pt x="2" y="12"/>
                  </a:cubicBezTo>
                  <a:cubicBezTo>
                    <a:pt x="1" y="11"/>
                    <a:pt x="0" y="10"/>
                    <a:pt x="0" y="8"/>
                  </a:cubicBezTo>
                  <a:cubicBezTo>
                    <a:pt x="0" y="6"/>
                    <a:pt x="1" y="4"/>
                    <a:pt x="2" y="3"/>
                  </a:cubicBezTo>
                  <a:cubicBezTo>
                    <a:pt x="3" y="1"/>
                    <a:pt x="5" y="1"/>
                    <a:pt x="8" y="0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7" y="5"/>
                    <a:pt x="6" y="5"/>
                    <a:pt x="6" y="5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6" y="9"/>
                  </a:cubicBezTo>
                  <a:cubicBezTo>
                    <a:pt x="7" y="10"/>
                    <a:pt x="8" y="10"/>
                    <a:pt x="10" y="10"/>
                  </a:cubicBezTo>
                  <a:lnTo>
                    <a:pt x="26" y="8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8" name="îṧḷíḓê">
              <a:extLst>
                <a:ext uri="{FF2B5EF4-FFF2-40B4-BE49-F238E27FC236}">
                  <a16:creationId xmlns:a16="http://schemas.microsoft.com/office/drawing/2014/main" id="{223661E3-75B8-4AD3-A38E-424A874C7874}"/>
                </a:ext>
              </a:extLst>
            </p:cNvPr>
            <p:cNvSpPr/>
            <p:nvPr/>
          </p:nvSpPr>
          <p:spPr bwMode="auto">
            <a:xfrm>
              <a:off x="2162175" y="3541713"/>
              <a:ext cx="93663" cy="31750"/>
            </a:xfrm>
            <a:custGeom>
              <a:avLst/>
              <a:gdLst>
                <a:gd name="T0" fmla="*/ 0 w 59"/>
                <a:gd name="T1" fmla="*/ 9 h 20"/>
                <a:gd name="T2" fmla="*/ 57 w 59"/>
                <a:gd name="T3" fmla="*/ 0 h 20"/>
                <a:gd name="T4" fmla="*/ 59 w 59"/>
                <a:gd name="T5" fmla="*/ 9 h 20"/>
                <a:gd name="T6" fmla="*/ 2 w 59"/>
                <a:gd name="T7" fmla="*/ 20 h 20"/>
                <a:gd name="T8" fmla="*/ 0 w 59"/>
                <a:gd name="T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0">
                  <a:moveTo>
                    <a:pt x="0" y="9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" y="20"/>
                  </a:lnTo>
                  <a:lnTo>
                    <a:pt x="0" y="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49" name="íṩ1iḑê">
              <a:extLst>
                <a:ext uri="{FF2B5EF4-FFF2-40B4-BE49-F238E27FC236}">
                  <a16:creationId xmlns:a16="http://schemas.microsoft.com/office/drawing/2014/main" id="{FF7D4772-240C-4CBB-9E0D-37534CC9CD4F}"/>
                </a:ext>
              </a:extLst>
            </p:cNvPr>
            <p:cNvSpPr/>
            <p:nvPr/>
          </p:nvSpPr>
          <p:spPr bwMode="auto">
            <a:xfrm>
              <a:off x="2168525" y="3570288"/>
              <a:ext cx="104775" cy="84138"/>
            </a:xfrm>
            <a:custGeom>
              <a:avLst/>
              <a:gdLst>
                <a:gd name="T0" fmla="*/ 0 w 66"/>
                <a:gd name="T1" fmla="*/ 14 h 53"/>
                <a:gd name="T2" fmla="*/ 57 w 66"/>
                <a:gd name="T3" fmla="*/ 0 h 53"/>
                <a:gd name="T4" fmla="*/ 59 w 66"/>
                <a:gd name="T5" fmla="*/ 9 h 53"/>
                <a:gd name="T6" fmla="*/ 25 w 66"/>
                <a:gd name="T7" fmla="*/ 39 h 53"/>
                <a:gd name="T8" fmla="*/ 64 w 66"/>
                <a:gd name="T9" fmla="*/ 30 h 53"/>
                <a:gd name="T10" fmla="*/ 66 w 66"/>
                <a:gd name="T11" fmla="*/ 39 h 53"/>
                <a:gd name="T12" fmla="*/ 9 w 66"/>
                <a:gd name="T13" fmla="*/ 53 h 53"/>
                <a:gd name="T14" fmla="*/ 7 w 66"/>
                <a:gd name="T15" fmla="*/ 41 h 53"/>
                <a:gd name="T16" fmla="*/ 39 w 66"/>
                <a:gd name="T17" fmla="*/ 14 h 53"/>
                <a:gd name="T18" fmla="*/ 3 w 66"/>
                <a:gd name="T19" fmla="*/ 23 h 53"/>
                <a:gd name="T20" fmla="*/ 0 w 66"/>
                <a:gd name="T21" fmla="*/ 1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53">
                  <a:moveTo>
                    <a:pt x="0" y="14"/>
                  </a:moveTo>
                  <a:lnTo>
                    <a:pt x="57" y="0"/>
                  </a:lnTo>
                  <a:lnTo>
                    <a:pt x="59" y="9"/>
                  </a:lnTo>
                  <a:lnTo>
                    <a:pt x="25" y="39"/>
                  </a:lnTo>
                  <a:lnTo>
                    <a:pt x="64" y="30"/>
                  </a:lnTo>
                  <a:lnTo>
                    <a:pt x="66" y="39"/>
                  </a:lnTo>
                  <a:lnTo>
                    <a:pt x="9" y="53"/>
                  </a:lnTo>
                  <a:lnTo>
                    <a:pt x="7" y="41"/>
                  </a:lnTo>
                  <a:lnTo>
                    <a:pt x="39" y="14"/>
                  </a:lnTo>
                  <a:lnTo>
                    <a:pt x="3" y="23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0" name="îṥlîdê">
              <a:extLst>
                <a:ext uri="{FF2B5EF4-FFF2-40B4-BE49-F238E27FC236}">
                  <a16:creationId xmlns:a16="http://schemas.microsoft.com/office/drawing/2014/main" id="{F8C21332-F3C5-44CB-BEC4-79D615E52984}"/>
                </a:ext>
              </a:extLst>
            </p:cNvPr>
            <p:cNvSpPr/>
            <p:nvPr/>
          </p:nvSpPr>
          <p:spPr bwMode="auto">
            <a:xfrm>
              <a:off x="2197100" y="3649663"/>
              <a:ext cx="95250" cy="87313"/>
            </a:xfrm>
            <a:custGeom>
              <a:avLst/>
              <a:gdLst>
                <a:gd name="T0" fmla="*/ 10 w 26"/>
                <a:gd name="T1" fmla="*/ 13 h 24"/>
                <a:gd name="T2" fmla="*/ 14 w 26"/>
                <a:gd name="T3" fmla="*/ 12 h 24"/>
                <a:gd name="T4" fmla="*/ 17 w 26"/>
                <a:gd name="T5" fmla="*/ 20 h 24"/>
                <a:gd name="T6" fmla="*/ 8 w 26"/>
                <a:gd name="T7" fmla="*/ 24 h 24"/>
                <a:gd name="T8" fmla="*/ 4 w 26"/>
                <a:gd name="T9" fmla="*/ 21 h 24"/>
                <a:gd name="T10" fmla="*/ 1 w 26"/>
                <a:gd name="T11" fmla="*/ 17 h 24"/>
                <a:gd name="T12" fmla="*/ 0 w 26"/>
                <a:gd name="T13" fmla="*/ 10 h 24"/>
                <a:gd name="T14" fmla="*/ 3 w 26"/>
                <a:gd name="T15" fmla="*/ 5 h 24"/>
                <a:gd name="T16" fmla="*/ 9 w 26"/>
                <a:gd name="T17" fmla="*/ 2 h 24"/>
                <a:gd name="T18" fmla="*/ 17 w 26"/>
                <a:gd name="T19" fmla="*/ 1 h 24"/>
                <a:gd name="T20" fmla="*/ 22 w 26"/>
                <a:gd name="T21" fmla="*/ 3 h 24"/>
                <a:gd name="T22" fmla="*/ 25 w 26"/>
                <a:gd name="T23" fmla="*/ 7 h 24"/>
                <a:gd name="T24" fmla="*/ 26 w 26"/>
                <a:gd name="T25" fmla="*/ 14 h 24"/>
                <a:gd name="T26" fmla="*/ 22 w 26"/>
                <a:gd name="T27" fmla="*/ 19 h 24"/>
                <a:gd name="T28" fmla="*/ 19 w 26"/>
                <a:gd name="T29" fmla="*/ 15 h 24"/>
                <a:gd name="T30" fmla="*/ 21 w 26"/>
                <a:gd name="T31" fmla="*/ 12 h 24"/>
                <a:gd name="T32" fmla="*/ 21 w 26"/>
                <a:gd name="T33" fmla="*/ 9 h 24"/>
                <a:gd name="T34" fmla="*/ 18 w 26"/>
                <a:gd name="T35" fmla="*/ 5 h 24"/>
                <a:gd name="T36" fmla="*/ 11 w 26"/>
                <a:gd name="T37" fmla="*/ 6 h 24"/>
                <a:gd name="T38" fmla="*/ 5 w 26"/>
                <a:gd name="T39" fmla="*/ 10 h 24"/>
                <a:gd name="T40" fmla="*/ 5 w 26"/>
                <a:gd name="T41" fmla="*/ 15 h 24"/>
                <a:gd name="T42" fmla="*/ 6 w 26"/>
                <a:gd name="T43" fmla="*/ 17 h 24"/>
                <a:gd name="T44" fmla="*/ 9 w 26"/>
                <a:gd name="T45" fmla="*/ 19 h 24"/>
                <a:gd name="T46" fmla="*/ 12 w 26"/>
                <a:gd name="T47" fmla="*/ 18 h 24"/>
                <a:gd name="T48" fmla="*/ 10 w 26"/>
                <a:gd name="T49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6" h="24">
                  <a:moveTo>
                    <a:pt x="10" y="13"/>
                  </a:moveTo>
                  <a:cubicBezTo>
                    <a:pt x="14" y="12"/>
                    <a:pt x="14" y="12"/>
                    <a:pt x="14" y="12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6" y="23"/>
                    <a:pt x="5" y="22"/>
                    <a:pt x="4" y="21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4"/>
                    <a:pt x="0" y="12"/>
                    <a:pt x="0" y="10"/>
                  </a:cubicBezTo>
                  <a:cubicBezTo>
                    <a:pt x="1" y="8"/>
                    <a:pt x="2" y="7"/>
                    <a:pt x="3" y="5"/>
                  </a:cubicBezTo>
                  <a:cubicBezTo>
                    <a:pt x="5" y="4"/>
                    <a:pt x="7" y="3"/>
                    <a:pt x="9" y="2"/>
                  </a:cubicBezTo>
                  <a:cubicBezTo>
                    <a:pt x="12" y="1"/>
                    <a:pt x="14" y="0"/>
                    <a:pt x="17" y="1"/>
                  </a:cubicBezTo>
                  <a:cubicBezTo>
                    <a:pt x="19" y="1"/>
                    <a:pt x="21" y="2"/>
                    <a:pt x="22" y="3"/>
                  </a:cubicBezTo>
                  <a:cubicBezTo>
                    <a:pt x="24" y="4"/>
                    <a:pt x="25" y="5"/>
                    <a:pt x="25" y="7"/>
                  </a:cubicBezTo>
                  <a:cubicBezTo>
                    <a:pt x="26" y="10"/>
                    <a:pt x="26" y="12"/>
                    <a:pt x="26" y="14"/>
                  </a:cubicBezTo>
                  <a:cubicBezTo>
                    <a:pt x="25" y="16"/>
                    <a:pt x="24" y="17"/>
                    <a:pt x="22" y="19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20" y="14"/>
                    <a:pt x="21" y="13"/>
                    <a:pt x="21" y="12"/>
                  </a:cubicBezTo>
                  <a:cubicBezTo>
                    <a:pt x="22" y="11"/>
                    <a:pt x="22" y="10"/>
                    <a:pt x="21" y="9"/>
                  </a:cubicBezTo>
                  <a:cubicBezTo>
                    <a:pt x="21" y="7"/>
                    <a:pt x="19" y="6"/>
                    <a:pt x="18" y="5"/>
                  </a:cubicBezTo>
                  <a:cubicBezTo>
                    <a:pt x="16" y="5"/>
                    <a:pt x="14" y="5"/>
                    <a:pt x="11" y="6"/>
                  </a:cubicBezTo>
                  <a:cubicBezTo>
                    <a:pt x="8" y="7"/>
                    <a:pt x="6" y="8"/>
                    <a:pt x="5" y="10"/>
                  </a:cubicBezTo>
                  <a:cubicBezTo>
                    <a:pt x="4" y="11"/>
                    <a:pt x="4" y="13"/>
                    <a:pt x="5" y="15"/>
                  </a:cubicBezTo>
                  <a:cubicBezTo>
                    <a:pt x="5" y="16"/>
                    <a:pt x="6" y="16"/>
                    <a:pt x="6" y="17"/>
                  </a:cubicBezTo>
                  <a:cubicBezTo>
                    <a:pt x="7" y="18"/>
                    <a:pt x="8" y="18"/>
                    <a:pt x="9" y="19"/>
                  </a:cubicBezTo>
                  <a:cubicBezTo>
                    <a:pt x="12" y="18"/>
                    <a:pt x="12" y="18"/>
                    <a:pt x="12" y="18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1" name="îṧľîḑé">
              <a:extLst>
                <a:ext uri="{FF2B5EF4-FFF2-40B4-BE49-F238E27FC236}">
                  <a16:creationId xmlns:a16="http://schemas.microsoft.com/office/drawing/2014/main" id="{21C79CAA-74A8-4F04-BAC7-26427669DDA7}"/>
                </a:ext>
              </a:extLst>
            </p:cNvPr>
            <p:cNvSpPr/>
            <p:nvPr/>
          </p:nvSpPr>
          <p:spPr bwMode="auto">
            <a:xfrm>
              <a:off x="2244725" y="3744913"/>
              <a:ext cx="101600" cy="90488"/>
            </a:xfrm>
            <a:custGeom>
              <a:avLst/>
              <a:gdLst>
                <a:gd name="T0" fmla="*/ 20 w 28"/>
                <a:gd name="T1" fmla="*/ 0 h 25"/>
                <a:gd name="T2" fmla="*/ 22 w 28"/>
                <a:gd name="T3" fmla="*/ 4 h 25"/>
                <a:gd name="T4" fmla="*/ 10 w 28"/>
                <a:gd name="T5" fmla="*/ 11 h 25"/>
                <a:gd name="T6" fmla="*/ 6 w 28"/>
                <a:gd name="T7" fmla="*/ 13 h 25"/>
                <a:gd name="T8" fmla="*/ 4 w 28"/>
                <a:gd name="T9" fmla="*/ 15 h 25"/>
                <a:gd name="T10" fmla="*/ 5 w 28"/>
                <a:gd name="T11" fmla="*/ 18 h 25"/>
                <a:gd name="T12" fmla="*/ 7 w 28"/>
                <a:gd name="T13" fmla="*/ 20 h 25"/>
                <a:gd name="T14" fmla="*/ 10 w 28"/>
                <a:gd name="T15" fmla="*/ 20 h 25"/>
                <a:gd name="T16" fmla="*/ 13 w 28"/>
                <a:gd name="T17" fmla="*/ 19 h 25"/>
                <a:gd name="T18" fmla="*/ 26 w 28"/>
                <a:gd name="T19" fmla="*/ 12 h 25"/>
                <a:gd name="T20" fmla="*/ 28 w 28"/>
                <a:gd name="T21" fmla="*/ 16 h 25"/>
                <a:gd name="T22" fmla="*/ 16 w 28"/>
                <a:gd name="T23" fmla="*/ 22 h 25"/>
                <a:gd name="T24" fmla="*/ 10 w 28"/>
                <a:gd name="T25" fmla="*/ 25 h 25"/>
                <a:gd name="T26" fmla="*/ 7 w 28"/>
                <a:gd name="T27" fmla="*/ 25 h 25"/>
                <a:gd name="T28" fmla="*/ 4 w 28"/>
                <a:gd name="T29" fmla="*/ 24 h 25"/>
                <a:gd name="T30" fmla="*/ 1 w 28"/>
                <a:gd name="T31" fmla="*/ 21 h 25"/>
                <a:gd name="T32" fmla="*/ 0 w 28"/>
                <a:gd name="T33" fmla="*/ 16 h 25"/>
                <a:gd name="T34" fmla="*/ 0 w 28"/>
                <a:gd name="T35" fmla="*/ 13 h 25"/>
                <a:gd name="T36" fmla="*/ 2 w 28"/>
                <a:gd name="T37" fmla="*/ 10 h 25"/>
                <a:gd name="T38" fmla="*/ 8 w 28"/>
                <a:gd name="T39" fmla="*/ 7 h 25"/>
                <a:gd name="T40" fmla="*/ 20 w 28"/>
                <a:gd name="T4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5">
                  <a:moveTo>
                    <a:pt x="20" y="0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8" y="12"/>
                    <a:pt x="7" y="13"/>
                    <a:pt x="6" y="13"/>
                  </a:cubicBezTo>
                  <a:cubicBezTo>
                    <a:pt x="5" y="14"/>
                    <a:pt x="5" y="14"/>
                    <a:pt x="4" y="15"/>
                  </a:cubicBezTo>
                  <a:cubicBezTo>
                    <a:pt x="4" y="16"/>
                    <a:pt x="4" y="17"/>
                    <a:pt x="5" y="18"/>
                  </a:cubicBezTo>
                  <a:cubicBezTo>
                    <a:pt x="6" y="19"/>
                    <a:pt x="6" y="20"/>
                    <a:pt x="7" y="20"/>
                  </a:cubicBezTo>
                  <a:cubicBezTo>
                    <a:pt x="8" y="21"/>
                    <a:pt x="9" y="21"/>
                    <a:pt x="10" y="20"/>
                  </a:cubicBezTo>
                  <a:cubicBezTo>
                    <a:pt x="10" y="20"/>
                    <a:pt x="12" y="19"/>
                    <a:pt x="13" y="19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4" y="23"/>
                    <a:pt x="12" y="24"/>
                    <a:pt x="10" y="25"/>
                  </a:cubicBezTo>
                  <a:cubicBezTo>
                    <a:pt x="9" y="25"/>
                    <a:pt x="8" y="25"/>
                    <a:pt x="7" y="25"/>
                  </a:cubicBezTo>
                  <a:cubicBezTo>
                    <a:pt x="6" y="25"/>
                    <a:pt x="5" y="25"/>
                    <a:pt x="4" y="24"/>
                  </a:cubicBezTo>
                  <a:cubicBezTo>
                    <a:pt x="3" y="23"/>
                    <a:pt x="2" y="22"/>
                    <a:pt x="1" y="21"/>
                  </a:cubicBezTo>
                  <a:cubicBezTo>
                    <a:pt x="0" y="19"/>
                    <a:pt x="0" y="17"/>
                    <a:pt x="0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1" y="12"/>
                    <a:pt x="2" y="11"/>
                    <a:pt x="2" y="10"/>
                  </a:cubicBezTo>
                  <a:cubicBezTo>
                    <a:pt x="3" y="9"/>
                    <a:pt x="5" y="8"/>
                    <a:pt x="8" y="7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2" name="ï$ļíḑe">
              <a:extLst>
                <a:ext uri="{FF2B5EF4-FFF2-40B4-BE49-F238E27FC236}">
                  <a16:creationId xmlns:a16="http://schemas.microsoft.com/office/drawing/2014/main" id="{C42829F7-302E-4F59-AB43-771F5F775748}"/>
                </a:ext>
              </a:extLst>
            </p:cNvPr>
            <p:cNvSpPr/>
            <p:nvPr/>
          </p:nvSpPr>
          <p:spPr bwMode="auto">
            <a:xfrm>
              <a:off x="2276475" y="3813176"/>
              <a:ext cx="112713" cy="101600"/>
            </a:xfrm>
            <a:custGeom>
              <a:avLst/>
              <a:gdLst>
                <a:gd name="T0" fmla="*/ 0 w 71"/>
                <a:gd name="T1" fmla="*/ 32 h 64"/>
                <a:gd name="T2" fmla="*/ 48 w 71"/>
                <a:gd name="T3" fmla="*/ 0 h 64"/>
                <a:gd name="T4" fmla="*/ 53 w 71"/>
                <a:gd name="T5" fmla="*/ 7 h 64"/>
                <a:gd name="T6" fmla="*/ 32 w 71"/>
                <a:gd name="T7" fmla="*/ 46 h 64"/>
                <a:gd name="T8" fmla="*/ 64 w 71"/>
                <a:gd name="T9" fmla="*/ 25 h 64"/>
                <a:gd name="T10" fmla="*/ 71 w 71"/>
                <a:gd name="T11" fmla="*/ 32 h 64"/>
                <a:gd name="T12" fmla="*/ 21 w 71"/>
                <a:gd name="T13" fmla="*/ 64 h 64"/>
                <a:gd name="T14" fmla="*/ 16 w 71"/>
                <a:gd name="T15" fmla="*/ 57 h 64"/>
                <a:gd name="T16" fmla="*/ 37 w 71"/>
                <a:gd name="T17" fmla="*/ 18 h 64"/>
                <a:gd name="T18" fmla="*/ 5 w 71"/>
                <a:gd name="T19" fmla="*/ 39 h 64"/>
                <a:gd name="T20" fmla="*/ 0 w 71"/>
                <a:gd name="T21" fmla="*/ 32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64">
                  <a:moveTo>
                    <a:pt x="0" y="32"/>
                  </a:moveTo>
                  <a:lnTo>
                    <a:pt x="48" y="0"/>
                  </a:lnTo>
                  <a:lnTo>
                    <a:pt x="53" y="7"/>
                  </a:lnTo>
                  <a:lnTo>
                    <a:pt x="32" y="46"/>
                  </a:lnTo>
                  <a:lnTo>
                    <a:pt x="64" y="25"/>
                  </a:lnTo>
                  <a:lnTo>
                    <a:pt x="71" y="32"/>
                  </a:lnTo>
                  <a:lnTo>
                    <a:pt x="21" y="64"/>
                  </a:lnTo>
                  <a:lnTo>
                    <a:pt x="16" y="57"/>
                  </a:lnTo>
                  <a:lnTo>
                    <a:pt x="37" y="18"/>
                  </a:lnTo>
                  <a:lnTo>
                    <a:pt x="5" y="39"/>
                  </a:lnTo>
                  <a:lnTo>
                    <a:pt x="0" y="3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3" name="iṩḷïde">
              <a:extLst>
                <a:ext uri="{FF2B5EF4-FFF2-40B4-BE49-F238E27FC236}">
                  <a16:creationId xmlns:a16="http://schemas.microsoft.com/office/drawing/2014/main" id="{44170AEC-0F51-4A9C-ACDF-FB1023F9E3BA}"/>
                </a:ext>
              </a:extLst>
            </p:cNvPr>
            <p:cNvSpPr/>
            <p:nvPr/>
          </p:nvSpPr>
          <p:spPr bwMode="auto">
            <a:xfrm>
              <a:off x="2324100" y="3875088"/>
              <a:ext cx="82550" cy="68263"/>
            </a:xfrm>
            <a:custGeom>
              <a:avLst/>
              <a:gdLst>
                <a:gd name="T0" fmla="*/ 0 w 52"/>
                <a:gd name="T1" fmla="*/ 36 h 43"/>
                <a:gd name="T2" fmla="*/ 45 w 52"/>
                <a:gd name="T3" fmla="*/ 0 h 43"/>
                <a:gd name="T4" fmla="*/ 52 w 52"/>
                <a:gd name="T5" fmla="*/ 7 h 43"/>
                <a:gd name="T6" fmla="*/ 7 w 52"/>
                <a:gd name="T7" fmla="*/ 43 h 43"/>
                <a:gd name="T8" fmla="*/ 0 w 52"/>
                <a:gd name="T9" fmla="*/ 3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" h="43">
                  <a:moveTo>
                    <a:pt x="0" y="36"/>
                  </a:moveTo>
                  <a:lnTo>
                    <a:pt x="45" y="0"/>
                  </a:lnTo>
                  <a:lnTo>
                    <a:pt x="52" y="7"/>
                  </a:lnTo>
                  <a:lnTo>
                    <a:pt x="7" y="4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4" name="í$ḷïďê">
              <a:extLst>
                <a:ext uri="{FF2B5EF4-FFF2-40B4-BE49-F238E27FC236}">
                  <a16:creationId xmlns:a16="http://schemas.microsoft.com/office/drawing/2014/main" id="{6115E938-7E79-49F1-9827-B0F6D27A0287}"/>
                </a:ext>
              </a:extLst>
            </p:cNvPr>
            <p:cNvSpPr/>
            <p:nvPr/>
          </p:nvSpPr>
          <p:spPr bwMode="auto">
            <a:xfrm>
              <a:off x="2360613" y="3889376"/>
              <a:ext cx="96838" cy="98425"/>
            </a:xfrm>
            <a:custGeom>
              <a:avLst/>
              <a:gdLst>
                <a:gd name="T0" fmla="*/ 0 w 61"/>
                <a:gd name="T1" fmla="*/ 52 h 62"/>
                <a:gd name="T2" fmla="*/ 29 w 61"/>
                <a:gd name="T3" fmla="*/ 0 h 62"/>
                <a:gd name="T4" fmla="*/ 38 w 61"/>
                <a:gd name="T5" fmla="*/ 9 h 62"/>
                <a:gd name="T6" fmla="*/ 13 w 61"/>
                <a:gd name="T7" fmla="*/ 48 h 62"/>
                <a:gd name="T8" fmla="*/ 54 w 61"/>
                <a:gd name="T9" fmla="*/ 27 h 62"/>
                <a:gd name="T10" fmla="*/ 61 w 61"/>
                <a:gd name="T11" fmla="*/ 34 h 62"/>
                <a:gd name="T12" fmla="*/ 7 w 61"/>
                <a:gd name="T13" fmla="*/ 62 h 62"/>
                <a:gd name="T14" fmla="*/ 0 w 61"/>
                <a:gd name="T1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1" h="62">
                  <a:moveTo>
                    <a:pt x="0" y="52"/>
                  </a:moveTo>
                  <a:lnTo>
                    <a:pt x="29" y="0"/>
                  </a:lnTo>
                  <a:lnTo>
                    <a:pt x="38" y="9"/>
                  </a:lnTo>
                  <a:lnTo>
                    <a:pt x="13" y="48"/>
                  </a:lnTo>
                  <a:lnTo>
                    <a:pt x="54" y="27"/>
                  </a:lnTo>
                  <a:lnTo>
                    <a:pt x="61" y="34"/>
                  </a:lnTo>
                  <a:lnTo>
                    <a:pt x="7" y="62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5" name="îśľïḑe">
              <a:extLst>
                <a:ext uri="{FF2B5EF4-FFF2-40B4-BE49-F238E27FC236}">
                  <a16:creationId xmlns:a16="http://schemas.microsoft.com/office/drawing/2014/main" id="{6843E790-402B-48A2-9BAE-3F368860C3E5}"/>
                </a:ext>
              </a:extLst>
            </p:cNvPr>
            <p:cNvSpPr/>
            <p:nvPr/>
          </p:nvSpPr>
          <p:spPr bwMode="auto">
            <a:xfrm>
              <a:off x="2400300" y="3946526"/>
              <a:ext cx="104775" cy="109538"/>
            </a:xfrm>
            <a:custGeom>
              <a:avLst/>
              <a:gdLst>
                <a:gd name="T0" fmla="*/ 0 w 66"/>
                <a:gd name="T1" fmla="*/ 44 h 69"/>
                <a:gd name="T2" fmla="*/ 38 w 66"/>
                <a:gd name="T3" fmla="*/ 0 h 69"/>
                <a:gd name="T4" fmla="*/ 66 w 66"/>
                <a:gd name="T5" fmla="*/ 26 h 69"/>
                <a:gd name="T6" fmla="*/ 59 w 66"/>
                <a:gd name="T7" fmla="*/ 32 h 69"/>
                <a:gd name="T8" fmla="*/ 38 w 66"/>
                <a:gd name="T9" fmla="*/ 14 h 69"/>
                <a:gd name="T10" fmla="*/ 29 w 66"/>
                <a:gd name="T11" fmla="*/ 26 h 69"/>
                <a:gd name="T12" fmla="*/ 47 w 66"/>
                <a:gd name="T13" fmla="*/ 42 h 69"/>
                <a:gd name="T14" fmla="*/ 43 w 66"/>
                <a:gd name="T15" fmla="*/ 48 h 69"/>
                <a:gd name="T16" fmla="*/ 22 w 66"/>
                <a:gd name="T17" fmla="*/ 32 h 69"/>
                <a:gd name="T18" fmla="*/ 13 w 66"/>
                <a:gd name="T19" fmla="*/ 44 h 69"/>
                <a:gd name="T20" fmla="*/ 34 w 66"/>
                <a:gd name="T21" fmla="*/ 62 h 69"/>
                <a:gd name="T22" fmla="*/ 27 w 66"/>
                <a:gd name="T23" fmla="*/ 69 h 69"/>
                <a:gd name="T24" fmla="*/ 0 w 66"/>
                <a:gd name="T25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0" y="44"/>
                  </a:moveTo>
                  <a:lnTo>
                    <a:pt x="38" y="0"/>
                  </a:lnTo>
                  <a:lnTo>
                    <a:pt x="66" y="26"/>
                  </a:lnTo>
                  <a:lnTo>
                    <a:pt x="59" y="32"/>
                  </a:lnTo>
                  <a:lnTo>
                    <a:pt x="38" y="14"/>
                  </a:lnTo>
                  <a:lnTo>
                    <a:pt x="29" y="26"/>
                  </a:lnTo>
                  <a:lnTo>
                    <a:pt x="47" y="42"/>
                  </a:lnTo>
                  <a:lnTo>
                    <a:pt x="43" y="48"/>
                  </a:lnTo>
                  <a:lnTo>
                    <a:pt x="22" y="32"/>
                  </a:lnTo>
                  <a:lnTo>
                    <a:pt x="13" y="44"/>
                  </a:lnTo>
                  <a:lnTo>
                    <a:pt x="34" y="62"/>
                  </a:lnTo>
                  <a:lnTo>
                    <a:pt x="27" y="69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6" name="ïSlîḍè">
              <a:extLst>
                <a:ext uri="{FF2B5EF4-FFF2-40B4-BE49-F238E27FC236}">
                  <a16:creationId xmlns:a16="http://schemas.microsoft.com/office/drawing/2014/main" id="{568ECDF0-F36C-4730-98FE-D7A221DFAF84}"/>
                </a:ext>
              </a:extLst>
            </p:cNvPr>
            <p:cNvSpPr/>
            <p:nvPr/>
          </p:nvSpPr>
          <p:spPr bwMode="auto">
            <a:xfrm>
              <a:off x="2457450" y="3994151"/>
              <a:ext cx="96838" cy="115888"/>
            </a:xfrm>
            <a:custGeom>
              <a:avLst/>
              <a:gdLst>
                <a:gd name="T0" fmla="*/ 0 w 27"/>
                <a:gd name="T1" fmla="*/ 21 h 32"/>
                <a:gd name="T2" fmla="*/ 15 w 27"/>
                <a:gd name="T3" fmla="*/ 0 h 32"/>
                <a:gd name="T4" fmla="*/ 23 w 27"/>
                <a:gd name="T5" fmla="*/ 6 h 32"/>
                <a:gd name="T6" fmla="*/ 26 w 27"/>
                <a:gd name="T7" fmla="*/ 9 h 32"/>
                <a:gd name="T8" fmla="*/ 27 w 27"/>
                <a:gd name="T9" fmla="*/ 13 h 32"/>
                <a:gd name="T10" fmla="*/ 25 w 27"/>
                <a:gd name="T11" fmla="*/ 16 h 32"/>
                <a:gd name="T12" fmla="*/ 21 w 27"/>
                <a:gd name="T13" fmla="*/ 19 h 32"/>
                <a:gd name="T14" fmla="*/ 16 w 27"/>
                <a:gd name="T15" fmla="*/ 19 h 32"/>
                <a:gd name="T16" fmla="*/ 17 w 27"/>
                <a:gd name="T17" fmla="*/ 22 h 32"/>
                <a:gd name="T18" fmla="*/ 16 w 27"/>
                <a:gd name="T19" fmla="*/ 27 h 32"/>
                <a:gd name="T20" fmla="*/ 16 w 27"/>
                <a:gd name="T21" fmla="*/ 32 h 32"/>
                <a:gd name="T22" fmla="*/ 11 w 27"/>
                <a:gd name="T23" fmla="*/ 29 h 32"/>
                <a:gd name="T24" fmla="*/ 12 w 27"/>
                <a:gd name="T25" fmla="*/ 23 h 32"/>
                <a:gd name="T26" fmla="*/ 13 w 27"/>
                <a:gd name="T27" fmla="*/ 18 h 32"/>
                <a:gd name="T28" fmla="*/ 12 w 27"/>
                <a:gd name="T29" fmla="*/ 17 h 32"/>
                <a:gd name="T30" fmla="*/ 11 w 27"/>
                <a:gd name="T31" fmla="*/ 15 h 32"/>
                <a:gd name="T32" fmla="*/ 10 w 27"/>
                <a:gd name="T33" fmla="*/ 15 h 32"/>
                <a:gd name="T34" fmla="*/ 3 w 27"/>
                <a:gd name="T35" fmla="*/ 23 h 32"/>
                <a:gd name="T36" fmla="*/ 0 w 27"/>
                <a:gd name="T37" fmla="*/ 21 h 32"/>
                <a:gd name="T38" fmla="*/ 12 w 27"/>
                <a:gd name="T39" fmla="*/ 11 h 32"/>
                <a:gd name="T40" fmla="*/ 15 w 27"/>
                <a:gd name="T41" fmla="*/ 13 h 32"/>
                <a:gd name="T42" fmla="*/ 18 w 27"/>
                <a:gd name="T43" fmla="*/ 15 h 32"/>
                <a:gd name="T44" fmla="*/ 20 w 27"/>
                <a:gd name="T45" fmla="*/ 15 h 32"/>
                <a:gd name="T46" fmla="*/ 21 w 27"/>
                <a:gd name="T47" fmla="*/ 14 h 32"/>
                <a:gd name="T48" fmla="*/ 22 w 27"/>
                <a:gd name="T49" fmla="*/ 12 h 32"/>
                <a:gd name="T50" fmla="*/ 21 w 27"/>
                <a:gd name="T51" fmla="*/ 10 h 32"/>
                <a:gd name="T52" fmla="*/ 19 w 27"/>
                <a:gd name="T53" fmla="*/ 8 h 32"/>
                <a:gd name="T54" fmla="*/ 16 w 27"/>
                <a:gd name="T55" fmla="*/ 6 h 32"/>
                <a:gd name="T56" fmla="*/ 12 w 27"/>
                <a:gd name="T57" fmla="*/ 1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" h="32">
                  <a:moveTo>
                    <a:pt x="0" y="21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7"/>
                    <a:pt x="26" y="8"/>
                    <a:pt x="26" y="9"/>
                  </a:cubicBezTo>
                  <a:cubicBezTo>
                    <a:pt x="27" y="10"/>
                    <a:pt x="27" y="11"/>
                    <a:pt x="27" y="13"/>
                  </a:cubicBezTo>
                  <a:cubicBezTo>
                    <a:pt x="27" y="14"/>
                    <a:pt x="26" y="15"/>
                    <a:pt x="25" y="16"/>
                  </a:cubicBezTo>
                  <a:cubicBezTo>
                    <a:pt x="24" y="18"/>
                    <a:pt x="23" y="19"/>
                    <a:pt x="21" y="19"/>
                  </a:cubicBezTo>
                  <a:cubicBezTo>
                    <a:pt x="20" y="20"/>
                    <a:pt x="18" y="20"/>
                    <a:pt x="16" y="19"/>
                  </a:cubicBezTo>
                  <a:cubicBezTo>
                    <a:pt x="17" y="20"/>
                    <a:pt x="17" y="21"/>
                    <a:pt x="17" y="22"/>
                  </a:cubicBezTo>
                  <a:cubicBezTo>
                    <a:pt x="17" y="23"/>
                    <a:pt x="17" y="24"/>
                    <a:pt x="16" y="27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0"/>
                    <a:pt x="13" y="19"/>
                    <a:pt x="13" y="18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6"/>
                    <a:pt x="11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3" y="23"/>
                    <a:pt x="3" y="23"/>
                    <a:pt x="3" y="23"/>
                  </a:cubicBezTo>
                  <a:lnTo>
                    <a:pt x="0" y="21"/>
                  </a:lnTo>
                  <a:close/>
                  <a:moveTo>
                    <a:pt x="12" y="11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7" y="15"/>
                    <a:pt x="18" y="15"/>
                    <a:pt x="18" y="15"/>
                  </a:cubicBezTo>
                  <a:cubicBezTo>
                    <a:pt x="19" y="16"/>
                    <a:pt x="19" y="15"/>
                    <a:pt x="20" y="15"/>
                  </a:cubicBezTo>
                  <a:cubicBezTo>
                    <a:pt x="20" y="15"/>
                    <a:pt x="21" y="15"/>
                    <a:pt x="21" y="14"/>
                  </a:cubicBezTo>
                  <a:cubicBezTo>
                    <a:pt x="22" y="13"/>
                    <a:pt x="22" y="13"/>
                    <a:pt x="22" y="12"/>
                  </a:cubicBezTo>
                  <a:cubicBezTo>
                    <a:pt x="22" y="11"/>
                    <a:pt x="22" y="11"/>
                    <a:pt x="21" y="10"/>
                  </a:cubicBezTo>
                  <a:cubicBezTo>
                    <a:pt x="21" y="10"/>
                    <a:pt x="20" y="9"/>
                    <a:pt x="19" y="8"/>
                  </a:cubicBezTo>
                  <a:cubicBezTo>
                    <a:pt x="16" y="6"/>
                    <a:pt x="16" y="6"/>
                    <a:pt x="16" y="6"/>
                  </a:cubicBezTo>
                  <a:lnTo>
                    <a:pt x="12" y="1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7" name="işliḍé">
              <a:extLst>
                <a:ext uri="{FF2B5EF4-FFF2-40B4-BE49-F238E27FC236}">
                  <a16:creationId xmlns:a16="http://schemas.microsoft.com/office/drawing/2014/main" id="{08E96289-EA43-4F57-B0DF-4E12FE91293B}"/>
                </a:ext>
              </a:extLst>
            </p:cNvPr>
            <p:cNvSpPr/>
            <p:nvPr/>
          </p:nvSpPr>
          <p:spPr bwMode="auto">
            <a:xfrm>
              <a:off x="2533650" y="4044951"/>
              <a:ext cx="79375" cy="93663"/>
            </a:xfrm>
            <a:custGeom>
              <a:avLst/>
              <a:gdLst>
                <a:gd name="T0" fmla="*/ 1 w 22"/>
                <a:gd name="T1" fmla="*/ 13 h 26"/>
                <a:gd name="T2" fmla="*/ 5 w 22"/>
                <a:gd name="T3" fmla="*/ 14 h 26"/>
                <a:gd name="T4" fmla="*/ 5 w 22"/>
                <a:gd name="T5" fmla="*/ 18 h 26"/>
                <a:gd name="T6" fmla="*/ 7 w 22"/>
                <a:gd name="T7" fmla="*/ 21 h 26"/>
                <a:gd name="T8" fmla="*/ 10 w 22"/>
                <a:gd name="T9" fmla="*/ 22 h 26"/>
                <a:gd name="T10" fmla="*/ 12 w 22"/>
                <a:gd name="T11" fmla="*/ 20 h 26"/>
                <a:gd name="T12" fmla="*/ 13 w 22"/>
                <a:gd name="T13" fmla="*/ 19 h 26"/>
                <a:gd name="T14" fmla="*/ 12 w 22"/>
                <a:gd name="T15" fmla="*/ 17 h 26"/>
                <a:gd name="T16" fmla="*/ 9 w 22"/>
                <a:gd name="T17" fmla="*/ 14 h 26"/>
                <a:gd name="T18" fmla="*/ 6 w 22"/>
                <a:gd name="T19" fmla="*/ 9 h 26"/>
                <a:gd name="T20" fmla="*/ 7 w 22"/>
                <a:gd name="T21" fmla="*/ 4 h 26"/>
                <a:gd name="T22" fmla="*/ 10 w 22"/>
                <a:gd name="T23" fmla="*/ 1 h 26"/>
                <a:gd name="T24" fmla="*/ 14 w 22"/>
                <a:gd name="T25" fmla="*/ 0 h 26"/>
                <a:gd name="T26" fmla="*/ 18 w 22"/>
                <a:gd name="T27" fmla="*/ 2 h 26"/>
                <a:gd name="T28" fmla="*/ 22 w 22"/>
                <a:gd name="T29" fmla="*/ 7 h 26"/>
                <a:gd name="T30" fmla="*/ 21 w 22"/>
                <a:gd name="T31" fmla="*/ 13 h 26"/>
                <a:gd name="T32" fmla="*/ 17 w 22"/>
                <a:gd name="T33" fmla="*/ 11 h 26"/>
                <a:gd name="T34" fmla="*/ 18 w 22"/>
                <a:gd name="T35" fmla="*/ 8 h 26"/>
                <a:gd name="T36" fmla="*/ 16 w 22"/>
                <a:gd name="T37" fmla="*/ 5 h 26"/>
                <a:gd name="T38" fmla="*/ 13 w 22"/>
                <a:gd name="T39" fmla="*/ 5 h 26"/>
                <a:gd name="T40" fmla="*/ 11 w 22"/>
                <a:gd name="T41" fmla="*/ 6 h 26"/>
                <a:gd name="T42" fmla="*/ 11 w 22"/>
                <a:gd name="T43" fmla="*/ 7 h 26"/>
                <a:gd name="T44" fmla="*/ 13 w 22"/>
                <a:gd name="T45" fmla="*/ 11 h 26"/>
                <a:gd name="T46" fmla="*/ 17 w 22"/>
                <a:gd name="T47" fmla="*/ 15 h 26"/>
                <a:gd name="T48" fmla="*/ 17 w 22"/>
                <a:gd name="T49" fmla="*/ 18 h 26"/>
                <a:gd name="T50" fmla="*/ 16 w 22"/>
                <a:gd name="T51" fmla="*/ 22 h 26"/>
                <a:gd name="T52" fmla="*/ 13 w 22"/>
                <a:gd name="T53" fmla="*/ 25 h 26"/>
                <a:gd name="T54" fmla="*/ 9 w 22"/>
                <a:gd name="T55" fmla="*/ 26 h 26"/>
                <a:gd name="T56" fmla="*/ 4 w 22"/>
                <a:gd name="T57" fmla="*/ 25 h 26"/>
                <a:gd name="T58" fmla="*/ 0 w 22"/>
                <a:gd name="T59" fmla="*/ 20 h 26"/>
                <a:gd name="T60" fmla="*/ 1 w 22"/>
                <a:gd name="T6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" h="26">
                  <a:moveTo>
                    <a:pt x="1" y="13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6"/>
                    <a:pt x="4" y="17"/>
                    <a:pt x="5" y="18"/>
                  </a:cubicBezTo>
                  <a:cubicBezTo>
                    <a:pt x="5" y="19"/>
                    <a:pt x="6" y="20"/>
                    <a:pt x="7" y="21"/>
                  </a:cubicBezTo>
                  <a:cubicBezTo>
                    <a:pt x="8" y="22"/>
                    <a:pt x="9" y="22"/>
                    <a:pt x="10" y="22"/>
                  </a:cubicBezTo>
                  <a:cubicBezTo>
                    <a:pt x="11" y="21"/>
                    <a:pt x="12" y="21"/>
                    <a:pt x="12" y="20"/>
                  </a:cubicBezTo>
                  <a:cubicBezTo>
                    <a:pt x="13" y="20"/>
                    <a:pt x="13" y="19"/>
                    <a:pt x="13" y="19"/>
                  </a:cubicBezTo>
                  <a:cubicBezTo>
                    <a:pt x="13" y="18"/>
                    <a:pt x="12" y="17"/>
                    <a:pt x="12" y="17"/>
                  </a:cubicBezTo>
                  <a:cubicBezTo>
                    <a:pt x="12" y="16"/>
                    <a:pt x="11" y="15"/>
                    <a:pt x="9" y="14"/>
                  </a:cubicBezTo>
                  <a:cubicBezTo>
                    <a:pt x="8" y="12"/>
                    <a:pt x="7" y="11"/>
                    <a:pt x="6" y="9"/>
                  </a:cubicBezTo>
                  <a:cubicBezTo>
                    <a:pt x="6" y="7"/>
                    <a:pt x="6" y="6"/>
                    <a:pt x="7" y="4"/>
                  </a:cubicBezTo>
                  <a:cubicBezTo>
                    <a:pt x="8" y="3"/>
                    <a:pt x="9" y="2"/>
                    <a:pt x="10" y="1"/>
                  </a:cubicBezTo>
                  <a:cubicBezTo>
                    <a:pt x="11" y="1"/>
                    <a:pt x="12" y="0"/>
                    <a:pt x="14" y="0"/>
                  </a:cubicBezTo>
                  <a:cubicBezTo>
                    <a:pt x="15" y="1"/>
                    <a:pt x="16" y="1"/>
                    <a:pt x="18" y="2"/>
                  </a:cubicBezTo>
                  <a:cubicBezTo>
                    <a:pt x="20" y="3"/>
                    <a:pt x="22" y="5"/>
                    <a:pt x="22" y="7"/>
                  </a:cubicBezTo>
                  <a:cubicBezTo>
                    <a:pt x="22" y="9"/>
                    <a:pt x="22" y="11"/>
                    <a:pt x="21" y="13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7" y="7"/>
                    <a:pt x="17" y="6"/>
                    <a:pt x="16" y="5"/>
                  </a:cubicBezTo>
                  <a:cubicBezTo>
                    <a:pt x="14" y="5"/>
                    <a:pt x="13" y="5"/>
                    <a:pt x="13" y="5"/>
                  </a:cubicBezTo>
                  <a:cubicBezTo>
                    <a:pt x="12" y="5"/>
                    <a:pt x="11" y="5"/>
                    <a:pt x="11" y="6"/>
                  </a:cubicBezTo>
                  <a:cubicBezTo>
                    <a:pt x="11" y="6"/>
                    <a:pt x="11" y="7"/>
                    <a:pt x="11" y="7"/>
                  </a:cubicBezTo>
                  <a:cubicBezTo>
                    <a:pt x="11" y="8"/>
                    <a:pt x="12" y="9"/>
                    <a:pt x="13" y="11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7" y="16"/>
                    <a:pt x="17" y="17"/>
                    <a:pt x="17" y="18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4"/>
                    <a:pt x="14" y="25"/>
                    <a:pt x="13" y="25"/>
                  </a:cubicBezTo>
                  <a:cubicBezTo>
                    <a:pt x="12" y="26"/>
                    <a:pt x="10" y="26"/>
                    <a:pt x="9" y="26"/>
                  </a:cubicBezTo>
                  <a:cubicBezTo>
                    <a:pt x="8" y="26"/>
                    <a:pt x="6" y="26"/>
                    <a:pt x="4" y="25"/>
                  </a:cubicBezTo>
                  <a:cubicBezTo>
                    <a:pt x="2" y="23"/>
                    <a:pt x="1" y="22"/>
                    <a:pt x="0" y="20"/>
                  </a:cubicBezTo>
                  <a:cubicBezTo>
                    <a:pt x="0" y="17"/>
                    <a:pt x="0" y="15"/>
                    <a:pt x="1" y="1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8" name="ísḻïde">
              <a:extLst>
                <a:ext uri="{FF2B5EF4-FFF2-40B4-BE49-F238E27FC236}">
                  <a16:creationId xmlns:a16="http://schemas.microsoft.com/office/drawing/2014/main" id="{3FDC19D3-E3A1-4B60-9A4E-42A4546EC8B4}"/>
                </a:ext>
              </a:extLst>
            </p:cNvPr>
            <p:cNvSpPr/>
            <p:nvPr/>
          </p:nvSpPr>
          <p:spPr bwMode="auto">
            <a:xfrm>
              <a:off x="2590800" y="4073526"/>
              <a:ext cx="58738" cy="90488"/>
            </a:xfrm>
            <a:custGeom>
              <a:avLst/>
              <a:gdLst>
                <a:gd name="T0" fmla="*/ 0 w 37"/>
                <a:gd name="T1" fmla="*/ 53 h 57"/>
                <a:gd name="T2" fmla="*/ 27 w 37"/>
                <a:gd name="T3" fmla="*/ 0 h 57"/>
                <a:gd name="T4" fmla="*/ 37 w 37"/>
                <a:gd name="T5" fmla="*/ 5 h 57"/>
                <a:gd name="T6" fmla="*/ 9 w 37"/>
                <a:gd name="T7" fmla="*/ 57 h 57"/>
                <a:gd name="T8" fmla="*/ 0 w 37"/>
                <a:gd name="T9" fmla="*/ 5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57">
                  <a:moveTo>
                    <a:pt x="0" y="53"/>
                  </a:moveTo>
                  <a:lnTo>
                    <a:pt x="27" y="0"/>
                  </a:lnTo>
                  <a:lnTo>
                    <a:pt x="37" y="5"/>
                  </a:lnTo>
                  <a:lnTo>
                    <a:pt x="9" y="57"/>
                  </a:lnTo>
                  <a:lnTo>
                    <a:pt x="0" y="5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59" name="iŝļiḋê">
              <a:extLst>
                <a:ext uri="{FF2B5EF4-FFF2-40B4-BE49-F238E27FC236}">
                  <a16:creationId xmlns:a16="http://schemas.microsoft.com/office/drawing/2014/main" id="{46977A5B-145A-4A3E-9835-E2D4862A5DEC}"/>
                </a:ext>
              </a:extLst>
            </p:cNvPr>
            <p:cNvSpPr/>
            <p:nvPr/>
          </p:nvSpPr>
          <p:spPr bwMode="auto">
            <a:xfrm>
              <a:off x="2638425" y="4084638"/>
              <a:ext cx="71438" cy="101600"/>
            </a:xfrm>
            <a:custGeom>
              <a:avLst/>
              <a:gdLst>
                <a:gd name="T0" fmla="*/ 0 w 45"/>
                <a:gd name="T1" fmla="*/ 60 h 64"/>
                <a:gd name="T2" fmla="*/ 20 w 45"/>
                <a:gd name="T3" fmla="*/ 14 h 64"/>
                <a:gd name="T4" fmla="*/ 7 w 45"/>
                <a:gd name="T5" fmla="*/ 9 h 64"/>
                <a:gd name="T6" fmla="*/ 9 w 45"/>
                <a:gd name="T7" fmla="*/ 0 h 64"/>
                <a:gd name="T8" fmla="*/ 45 w 45"/>
                <a:gd name="T9" fmla="*/ 16 h 64"/>
                <a:gd name="T10" fmla="*/ 43 w 45"/>
                <a:gd name="T11" fmla="*/ 25 h 64"/>
                <a:gd name="T12" fmla="*/ 29 w 45"/>
                <a:gd name="T13" fmla="*/ 18 h 64"/>
                <a:gd name="T14" fmla="*/ 9 w 45"/>
                <a:gd name="T15" fmla="*/ 64 h 64"/>
                <a:gd name="T16" fmla="*/ 0 w 45"/>
                <a:gd name="T1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4">
                  <a:moveTo>
                    <a:pt x="0" y="60"/>
                  </a:moveTo>
                  <a:lnTo>
                    <a:pt x="20" y="14"/>
                  </a:lnTo>
                  <a:lnTo>
                    <a:pt x="7" y="9"/>
                  </a:lnTo>
                  <a:lnTo>
                    <a:pt x="9" y="0"/>
                  </a:lnTo>
                  <a:lnTo>
                    <a:pt x="45" y="16"/>
                  </a:lnTo>
                  <a:lnTo>
                    <a:pt x="43" y="25"/>
                  </a:lnTo>
                  <a:lnTo>
                    <a:pt x="29" y="18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0" name="iṧḷîdè">
              <a:extLst>
                <a:ext uri="{FF2B5EF4-FFF2-40B4-BE49-F238E27FC236}">
                  <a16:creationId xmlns:a16="http://schemas.microsoft.com/office/drawing/2014/main" id="{AA26AE25-B4C6-4CB0-AED5-01C3FA9299BA}"/>
                </a:ext>
              </a:extLst>
            </p:cNvPr>
            <p:cNvSpPr/>
            <p:nvPr/>
          </p:nvSpPr>
          <p:spPr bwMode="auto">
            <a:xfrm>
              <a:off x="2709863" y="4110038"/>
              <a:ext cx="68263" cy="101600"/>
            </a:xfrm>
            <a:custGeom>
              <a:avLst/>
              <a:gdLst>
                <a:gd name="T0" fmla="*/ 0 w 43"/>
                <a:gd name="T1" fmla="*/ 60 h 64"/>
                <a:gd name="T2" fmla="*/ 7 w 43"/>
                <a:gd name="T3" fmla="*/ 37 h 64"/>
                <a:gd name="T4" fmla="*/ 0 w 43"/>
                <a:gd name="T5" fmla="*/ 0 h 64"/>
                <a:gd name="T6" fmla="*/ 12 w 43"/>
                <a:gd name="T7" fmla="*/ 2 h 64"/>
                <a:gd name="T8" fmla="*/ 16 w 43"/>
                <a:gd name="T9" fmla="*/ 28 h 64"/>
                <a:gd name="T10" fmla="*/ 32 w 43"/>
                <a:gd name="T11" fmla="*/ 9 h 64"/>
                <a:gd name="T12" fmla="*/ 43 w 43"/>
                <a:gd name="T13" fmla="*/ 14 h 64"/>
                <a:gd name="T14" fmla="*/ 16 w 43"/>
                <a:gd name="T15" fmla="*/ 41 h 64"/>
                <a:gd name="T16" fmla="*/ 9 w 43"/>
                <a:gd name="T17" fmla="*/ 64 h 64"/>
                <a:gd name="T18" fmla="*/ 0 w 43"/>
                <a:gd name="T19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64">
                  <a:moveTo>
                    <a:pt x="0" y="60"/>
                  </a:moveTo>
                  <a:lnTo>
                    <a:pt x="7" y="37"/>
                  </a:lnTo>
                  <a:lnTo>
                    <a:pt x="0" y="0"/>
                  </a:lnTo>
                  <a:lnTo>
                    <a:pt x="12" y="2"/>
                  </a:lnTo>
                  <a:lnTo>
                    <a:pt x="16" y="28"/>
                  </a:lnTo>
                  <a:lnTo>
                    <a:pt x="32" y="9"/>
                  </a:lnTo>
                  <a:lnTo>
                    <a:pt x="43" y="14"/>
                  </a:lnTo>
                  <a:lnTo>
                    <a:pt x="16" y="41"/>
                  </a:lnTo>
                  <a:lnTo>
                    <a:pt x="9" y="64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1" name="isļíḍè">
              <a:extLst>
                <a:ext uri="{FF2B5EF4-FFF2-40B4-BE49-F238E27FC236}">
                  <a16:creationId xmlns:a16="http://schemas.microsoft.com/office/drawing/2014/main" id="{4B3A9C51-0F37-406D-9D88-F59085279582}"/>
                </a:ext>
              </a:extLst>
            </p:cNvPr>
            <p:cNvSpPr/>
            <p:nvPr/>
          </p:nvSpPr>
          <p:spPr bwMode="auto">
            <a:xfrm>
              <a:off x="2797175" y="4143376"/>
              <a:ext cx="79375" cy="96838"/>
            </a:xfrm>
            <a:custGeom>
              <a:avLst/>
              <a:gdLst>
                <a:gd name="T0" fmla="*/ 1 w 22"/>
                <a:gd name="T1" fmla="*/ 11 h 27"/>
                <a:gd name="T2" fmla="*/ 3 w 22"/>
                <a:gd name="T3" fmla="*/ 5 h 27"/>
                <a:gd name="T4" fmla="*/ 5 w 22"/>
                <a:gd name="T5" fmla="*/ 2 h 27"/>
                <a:gd name="T6" fmla="*/ 8 w 22"/>
                <a:gd name="T7" fmla="*/ 0 h 27"/>
                <a:gd name="T8" fmla="*/ 13 w 22"/>
                <a:gd name="T9" fmla="*/ 0 h 27"/>
                <a:gd name="T10" fmla="*/ 20 w 22"/>
                <a:gd name="T11" fmla="*/ 5 h 27"/>
                <a:gd name="T12" fmla="*/ 21 w 22"/>
                <a:gd name="T13" fmla="*/ 15 h 27"/>
                <a:gd name="T14" fmla="*/ 17 w 22"/>
                <a:gd name="T15" fmla="*/ 24 h 27"/>
                <a:gd name="T16" fmla="*/ 9 w 22"/>
                <a:gd name="T17" fmla="*/ 26 h 27"/>
                <a:gd name="T18" fmla="*/ 2 w 22"/>
                <a:gd name="T19" fmla="*/ 21 h 27"/>
                <a:gd name="T20" fmla="*/ 1 w 22"/>
                <a:gd name="T21" fmla="*/ 11 h 27"/>
                <a:gd name="T22" fmla="*/ 5 w 22"/>
                <a:gd name="T23" fmla="*/ 12 h 27"/>
                <a:gd name="T24" fmla="*/ 6 w 22"/>
                <a:gd name="T25" fmla="*/ 19 h 27"/>
                <a:gd name="T26" fmla="*/ 10 w 22"/>
                <a:gd name="T27" fmla="*/ 22 h 27"/>
                <a:gd name="T28" fmla="*/ 14 w 22"/>
                <a:gd name="T29" fmla="*/ 20 h 27"/>
                <a:gd name="T30" fmla="*/ 17 w 22"/>
                <a:gd name="T31" fmla="*/ 14 h 27"/>
                <a:gd name="T32" fmla="*/ 16 w 22"/>
                <a:gd name="T33" fmla="*/ 7 h 27"/>
                <a:gd name="T34" fmla="*/ 13 w 22"/>
                <a:gd name="T35" fmla="*/ 4 h 27"/>
                <a:gd name="T36" fmla="*/ 8 w 22"/>
                <a:gd name="T37" fmla="*/ 6 h 27"/>
                <a:gd name="T38" fmla="*/ 5 w 22"/>
                <a:gd name="T39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2" h="27">
                  <a:moveTo>
                    <a:pt x="1" y="11"/>
                  </a:moveTo>
                  <a:cubicBezTo>
                    <a:pt x="1" y="9"/>
                    <a:pt x="2" y="7"/>
                    <a:pt x="3" y="5"/>
                  </a:cubicBezTo>
                  <a:cubicBezTo>
                    <a:pt x="3" y="4"/>
                    <a:pt x="4" y="3"/>
                    <a:pt x="5" y="2"/>
                  </a:cubicBezTo>
                  <a:cubicBezTo>
                    <a:pt x="6" y="1"/>
                    <a:pt x="7" y="1"/>
                    <a:pt x="8" y="0"/>
                  </a:cubicBezTo>
                  <a:cubicBezTo>
                    <a:pt x="10" y="0"/>
                    <a:pt x="11" y="0"/>
                    <a:pt x="13" y="0"/>
                  </a:cubicBezTo>
                  <a:cubicBezTo>
                    <a:pt x="16" y="1"/>
                    <a:pt x="19" y="2"/>
                    <a:pt x="20" y="5"/>
                  </a:cubicBezTo>
                  <a:cubicBezTo>
                    <a:pt x="22" y="7"/>
                    <a:pt x="22" y="11"/>
                    <a:pt x="21" y="15"/>
                  </a:cubicBezTo>
                  <a:cubicBezTo>
                    <a:pt x="21" y="19"/>
                    <a:pt x="19" y="22"/>
                    <a:pt x="17" y="24"/>
                  </a:cubicBezTo>
                  <a:cubicBezTo>
                    <a:pt x="15" y="26"/>
                    <a:pt x="12" y="27"/>
                    <a:pt x="9" y="26"/>
                  </a:cubicBezTo>
                  <a:cubicBezTo>
                    <a:pt x="6" y="26"/>
                    <a:pt x="3" y="24"/>
                    <a:pt x="2" y="21"/>
                  </a:cubicBezTo>
                  <a:cubicBezTo>
                    <a:pt x="0" y="19"/>
                    <a:pt x="0" y="15"/>
                    <a:pt x="1" y="11"/>
                  </a:cubicBezTo>
                  <a:close/>
                  <a:moveTo>
                    <a:pt x="5" y="12"/>
                  </a:moveTo>
                  <a:cubicBezTo>
                    <a:pt x="5" y="15"/>
                    <a:pt x="5" y="17"/>
                    <a:pt x="6" y="19"/>
                  </a:cubicBezTo>
                  <a:cubicBezTo>
                    <a:pt x="7" y="21"/>
                    <a:pt x="8" y="21"/>
                    <a:pt x="10" y="22"/>
                  </a:cubicBezTo>
                  <a:cubicBezTo>
                    <a:pt x="11" y="22"/>
                    <a:pt x="13" y="22"/>
                    <a:pt x="14" y="20"/>
                  </a:cubicBezTo>
                  <a:cubicBezTo>
                    <a:pt x="16" y="19"/>
                    <a:pt x="16" y="17"/>
                    <a:pt x="17" y="14"/>
                  </a:cubicBezTo>
                  <a:cubicBezTo>
                    <a:pt x="17" y="11"/>
                    <a:pt x="17" y="9"/>
                    <a:pt x="16" y="7"/>
                  </a:cubicBezTo>
                  <a:cubicBezTo>
                    <a:pt x="16" y="6"/>
                    <a:pt x="14" y="5"/>
                    <a:pt x="13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7" y="7"/>
                    <a:pt x="6" y="9"/>
                    <a:pt x="5" y="1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2" name="ïṡ1íḓe">
              <a:extLst>
                <a:ext uri="{FF2B5EF4-FFF2-40B4-BE49-F238E27FC236}">
                  <a16:creationId xmlns:a16="http://schemas.microsoft.com/office/drawing/2014/main" id="{1B1C2A52-5228-460A-AEAF-CC9416FAC572}"/>
                </a:ext>
              </a:extLst>
            </p:cNvPr>
            <p:cNvSpPr/>
            <p:nvPr/>
          </p:nvSpPr>
          <p:spPr bwMode="auto">
            <a:xfrm>
              <a:off x="2882900" y="4149726"/>
              <a:ext cx="61913" cy="95250"/>
            </a:xfrm>
            <a:custGeom>
              <a:avLst/>
              <a:gdLst>
                <a:gd name="T0" fmla="*/ 0 w 39"/>
                <a:gd name="T1" fmla="*/ 60 h 60"/>
                <a:gd name="T2" fmla="*/ 5 w 39"/>
                <a:gd name="T3" fmla="*/ 0 h 60"/>
                <a:gd name="T4" fmla="*/ 39 w 39"/>
                <a:gd name="T5" fmla="*/ 3 h 60"/>
                <a:gd name="T6" fmla="*/ 37 w 39"/>
                <a:gd name="T7" fmla="*/ 14 h 60"/>
                <a:gd name="T8" fmla="*/ 14 w 39"/>
                <a:gd name="T9" fmla="*/ 12 h 60"/>
                <a:gd name="T10" fmla="*/ 12 w 39"/>
                <a:gd name="T11" fmla="*/ 25 h 60"/>
                <a:gd name="T12" fmla="*/ 34 w 39"/>
                <a:gd name="T13" fmla="*/ 28 h 60"/>
                <a:gd name="T14" fmla="*/ 32 w 39"/>
                <a:gd name="T15" fmla="*/ 37 h 60"/>
                <a:gd name="T16" fmla="*/ 12 w 39"/>
                <a:gd name="T17" fmla="*/ 35 h 60"/>
                <a:gd name="T18" fmla="*/ 9 w 39"/>
                <a:gd name="T19" fmla="*/ 60 h 60"/>
                <a:gd name="T20" fmla="*/ 0 w 39"/>
                <a:gd name="T21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60">
                  <a:moveTo>
                    <a:pt x="0" y="60"/>
                  </a:moveTo>
                  <a:lnTo>
                    <a:pt x="5" y="0"/>
                  </a:lnTo>
                  <a:lnTo>
                    <a:pt x="39" y="3"/>
                  </a:lnTo>
                  <a:lnTo>
                    <a:pt x="37" y="14"/>
                  </a:lnTo>
                  <a:lnTo>
                    <a:pt x="14" y="12"/>
                  </a:lnTo>
                  <a:lnTo>
                    <a:pt x="12" y="25"/>
                  </a:lnTo>
                  <a:lnTo>
                    <a:pt x="34" y="28"/>
                  </a:lnTo>
                  <a:lnTo>
                    <a:pt x="32" y="37"/>
                  </a:lnTo>
                  <a:lnTo>
                    <a:pt x="12" y="35"/>
                  </a:lnTo>
                  <a:lnTo>
                    <a:pt x="9" y="60"/>
                  </a:lnTo>
                  <a:lnTo>
                    <a:pt x="0" y="6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3" name="isḷiḑê">
              <a:extLst>
                <a:ext uri="{FF2B5EF4-FFF2-40B4-BE49-F238E27FC236}">
                  <a16:creationId xmlns:a16="http://schemas.microsoft.com/office/drawing/2014/main" id="{88E67F30-097F-4BC8-B967-04717AE3BF25}"/>
                </a:ext>
              </a:extLst>
            </p:cNvPr>
            <p:cNvSpPr/>
            <p:nvPr/>
          </p:nvSpPr>
          <p:spPr bwMode="auto">
            <a:xfrm>
              <a:off x="2981325" y="4149726"/>
              <a:ext cx="65088" cy="98425"/>
            </a:xfrm>
            <a:custGeom>
              <a:avLst/>
              <a:gdLst>
                <a:gd name="T0" fmla="*/ 0 w 18"/>
                <a:gd name="T1" fmla="*/ 19 h 27"/>
                <a:gd name="T2" fmla="*/ 5 w 18"/>
                <a:gd name="T3" fmla="*/ 18 h 27"/>
                <a:gd name="T4" fmla="*/ 6 w 18"/>
                <a:gd name="T5" fmla="*/ 22 h 27"/>
                <a:gd name="T6" fmla="*/ 10 w 18"/>
                <a:gd name="T7" fmla="*/ 23 h 27"/>
                <a:gd name="T8" fmla="*/ 13 w 18"/>
                <a:gd name="T9" fmla="*/ 21 h 27"/>
                <a:gd name="T10" fmla="*/ 14 w 18"/>
                <a:gd name="T11" fmla="*/ 19 h 27"/>
                <a:gd name="T12" fmla="*/ 13 w 18"/>
                <a:gd name="T13" fmla="*/ 17 h 27"/>
                <a:gd name="T14" fmla="*/ 11 w 18"/>
                <a:gd name="T15" fmla="*/ 16 h 27"/>
                <a:gd name="T16" fmla="*/ 8 w 18"/>
                <a:gd name="T17" fmla="*/ 15 h 27"/>
                <a:gd name="T18" fmla="*/ 3 w 18"/>
                <a:gd name="T19" fmla="*/ 13 h 27"/>
                <a:gd name="T20" fmla="*/ 0 w 18"/>
                <a:gd name="T21" fmla="*/ 8 h 27"/>
                <a:gd name="T22" fmla="*/ 1 w 18"/>
                <a:gd name="T23" fmla="*/ 5 h 27"/>
                <a:gd name="T24" fmla="*/ 4 w 18"/>
                <a:gd name="T25" fmla="*/ 2 h 27"/>
                <a:gd name="T26" fmla="*/ 8 w 18"/>
                <a:gd name="T27" fmla="*/ 1 h 27"/>
                <a:gd name="T28" fmla="*/ 14 w 18"/>
                <a:gd name="T29" fmla="*/ 2 h 27"/>
                <a:gd name="T30" fmla="*/ 17 w 18"/>
                <a:gd name="T31" fmla="*/ 8 h 27"/>
                <a:gd name="T32" fmla="*/ 12 w 18"/>
                <a:gd name="T33" fmla="*/ 8 h 27"/>
                <a:gd name="T34" fmla="*/ 11 w 18"/>
                <a:gd name="T35" fmla="*/ 6 h 27"/>
                <a:gd name="T36" fmla="*/ 8 w 18"/>
                <a:gd name="T37" fmla="*/ 5 h 27"/>
                <a:gd name="T38" fmla="*/ 5 w 18"/>
                <a:gd name="T39" fmla="*/ 6 h 27"/>
                <a:gd name="T40" fmla="*/ 5 w 18"/>
                <a:gd name="T41" fmla="*/ 8 h 27"/>
                <a:gd name="T42" fmla="*/ 5 w 18"/>
                <a:gd name="T43" fmla="*/ 9 h 27"/>
                <a:gd name="T44" fmla="*/ 10 w 18"/>
                <a:gd name="T45" fmla="*/ 11 h 27"/>
                <a:gd name="T46" fmla="*/ 14 w 18"/>
                <a:gd name="T47" fmla="*/ 12 h 27"/>
                <a:gd name="T48" fmla="*/ 17 w 18"/>
                <a:gd name="T49" fmla="*/ 15 h 27"/>
                <a:gd name="T50" fmla="*/ 18 w 18"/>
                <a:gd name="T51" fmla="*/ 19 h 27"/>
                <a:gd name="T52" fmla="*/ 17 w 18"/>
                <a:gd name="T53" fmla="*/ 23 h 27"/>
                <a:gd name="T54" fmla="*/ 14 w 18"/>
                <a:gd name="T55" fmla="*/ 26 h 27"/>
                <a:gd name="T56" fmla="*/ 10 w 18"/>
                <a:gd name="T57" fmla="*/ 27 h 27"/>
                <a:gd name="T58" fmla="*/ 3 w 18"/>
                <a:gd name="T59" fmla="*/ 25 h 27"/>
                <a:gd name="T60" fmla="*/ 0 w 18"/>
                <a:gd name="T61" fmla="*/ 1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8" h="27">
                  <a:moveTo>
                    <a:pt x="0" y="19"/>
                  </a:moveTo>
                  <a:cubicBezTo>
                    <a:pt x="5" y="18"/>
                    <a:pt x="5" y="18"/>
                    <a:pt x="5" y="18"/>
                  </a:cubicBezTo>
                  <a:cubicBezTo>
                    <a:pt x="5" y="20"/>
                    <a:pt x="6" y="21"/>
                    <a:pt x="6" y="22"/>
                  </a:cubicBezTo>
                  <a:cubicBezTo>
                    <a:pt x="7" y="22"/>
                    <a:pt x="8" y="23"/>
                    <a:pt x="10" y="23"/>
                  </a:cubicBezTo>
                  <a:cubicBezTo>
                    <a:pt x="11" y="23"/>
                    <a:pt x="12" y="22"/>
                    <a:pt x="13" y="21"/>
                  </a:cubicBezTo>
                  <a:cubicBezTo>
                    <a:pt x="13" y="21"/>
                    <a:pt x="14" y="20"/>
                    <a:pt x="14" y="19"/>
                  </a:cubicBezTo>
                  <a:cubicBezTo>
                    <a:pt x="14" y="18"/>
                    <a:pt x="13" y="18"/>
                    <a:pt x="13" y="17"/>
                  </a:cubicBezTo>
                  <a:cubicBezTo>
                    <a:pt x="13" y="17"/>
                    <a:pt x="12" y="17"/>
                    <a:pt x="11" y="16"/>
                  </a:cubicBezTo>
                  <a:cubicBezTo>
                    <a:pt x="11" y="16"/>
                    <a:pt x="10" y="16"/>
                    <a:pt x="8" y="15"/>
                  </a:cubicBezTo>
                  <a:cubicBezTo>
                    <a:pt x="5" y="15"/>
                    <a:pt x="4" y="14"/>
                    <a:pt x="3" y="13"/>
                  </a:cubicBezTo>
                  <a:cubicBezTo>
                    <a:pt x="1" y="12"/>
                    <a:pt x="1" y="10"/>
                    <a:pt x="0" y="8"/>
                  </a:cubicBezTo>
                  <a:cubicBezTo>
                    <a:pt x="0" y="7"/>
                    <a:pt x="1" y="6"/>
                    <a:pt x="1" y="5"/>
                  </a:cubicBezTo>
                  <a:cubicBezTo>
                    <a:pt x="2" y="3"/>
                    <a:pt x="3" y="2"/>
                    <a:pt x="4" y="2"/>
                  </a:cubicBezTo>
                  <a:cubicBezTo>
                    <a:pt x="5" y="1"/>
                    <a:pt x="6" y="1"/>
                    <a:pt x="8" y="1"/>
                  </a:cubicBezTo>
                  <a:cubicBezTo>
                    <a:pt x="11" y="0"/>
                    <a:pt x="13" y="1"/>
                    <a:pt x="14" y="2"/>
                  </a:cubicBezTo>
                  <a:cubicBezTo>
                    <a:pt x="16" y="4"/>
                    <a:pt x="17" y="6"/>
                    <a:pt x="17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7"/>
                    <a:pt x="12" y="6"/>
                    <a:pt x="11" y="6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5"/>
                    <a:pt x="5" y="6"/>
                  </a:cubicBezTo>
                  <a:cubicBezTo>
                    <a:pt x="5" y="6"/>
                    <a:pt x="5" y="7"/>
                    <a:pt x="5" y="8"/>
                  </a:cubicBezTo>
                  <a:cubicBezTo>
                    <a:pt x="5" y="8"/>
                    <a:pt x="5" y="9"/>
                    <a:pt x="5" y="9"/>
                  </a:cubicBezTo>
                  <a:cubicBezTo>
                    <a:pt x="6" y="10"/>
                    <a:pt x="7" y="10"/>
                    <a:pt x="10" y="11"/>
                  </a:cubicBezTo>
                  <a:cubicBezTo>
                    <a:pt x="12" y="11"/>
                    <a:pt x="13" y="12"/>
                    <a:pt x="14" y="12"/>
                  </a:cubicBezTo>
                  <a:cubicBezTo>
                    <a:pt x="15" y="13"/>
                    <a:pt x="16" y="14"/>
                    <a:pt x="17" y="15"/>
                  </a:cubicBezTo>
                  <a:cubicBezTo>
                    <a:pt x="18" y="16"/>
                    <a:pt x="18" y="17"/>
                    <a:pt x="18" y="19"/>
                  </a:cubicBezTo>
                  <a:cubicBezTo>
                    <a:pt x="18" y="20"/>
                    <a:pt x="18" y="21"/>
                    <a:pt x="17" y="23"/>
                  </a:cubicBezTo>
                  <a:cubicBezTo>
                    <a:pt x="17" y="24"/>
                    <a:pt x="16" y="25"/>
                    <a:pt x="14" y="26"/>
                  </a:cubicBezTo>
                  <a:cubicBezTo>
                    <a:pt x="13" y="26"/>
                    <a:pt x="12" y="27"/>
                    <a:pt x="10" y="27"/>
                  </a:cubicBezTo>
                  <a:cubicBezTo>
                    <a:pt x="7" y="27"/>
                    <a:pt x="5" y="27"/>
                    <a:pt x="3" y="25"/>
                  </a:cubicBezTo>
                  <a:cubicBezTo>
                    <a:pt x="2" y="24"/>
                    <a:pt x="1" y="22"/>
                    <a:pt x="0" y="1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4" name="ïṥlíḓê">
              <a:extLst>
                <a:ext uri="{FF2B5EF4-FFF2-40B4-BE49-F238E27FC236}">
                  <a16:creationId xmlns:a16="http://schemas.microsoft.com/office/drawing/2014/main" id="{88515881-39AC-430E-8951-4C3A9A728966}"/>
                </a:ext>
              </a:extLst>
            </p:cNvPr>
            <p:cNvSpPr/>
            <p:nvPr/>
          </p:nvSpPr>
          <p:spPr bwMode="auto">
            <a:xfrm>
              <a:off x="3052763" y="4143376"/>
              <a:ext cx="73025" cy="96838"/>
            </a:xfrm>
            <a:custGeom>
              <a:avLst/>
              <a:gdLst>
                <a:gd name="T0" fmla="*/ 16 w 20"/>
                <a:gd name="T1" fmla="*/ 16 h 27"/>
                <a:gd name="T2" fmla="*/ 20 w 20"/>
                <a:gd name="T3" fmla="*/ 17 h 27"/>
                <a:gd name="T4" fmla="*/ 18 w 20"/>
                <a:gd name="T5" fmla="*/ 24 h 27"/>
                <a:gd name="T6" fmla="*/ 13 w 20"/>
                <a:gd name="T7" fmla="*/ 26 h 27"/>
                <a:gd name="T8" fmla="*/ 5 w 20"/>
                <a:gd name="T9" fmla="*/ 24 h 27"/>
                <a:gd name="T10" fmla="*/ 1 w 20"/>
                <a:gd name="T11" fmla="*/ 15 h 27"/>
                <a:gd name="T12" fmla="*/ 2 w 20"/>
                <a:gd name="T13" fmla="*/ 5 h 27"/>
                <a:gd name="T14" fmla="*/ 9 w 20"/>
                <a:gd name="T15" fmla="*/ 0 h 27"/>
                <a:gd name="T16" fmla="*/ 16 w 20"/>
                <a:gd name="T17" fmla="*/ 2 h 27"/>
                <a:gd name="T18" fmla="*/ 19 w 20"/>
                <a:gd name="T19" fmla="*/ 6 h 27"/>
                <a:gd name="T20" fmla="*/ 14 w 20"/>
                <a:gd name="T21" fmla="*/ 8 h 27"/>
                <a:gd name="T22" fmla="*/ 12 w 20"/>
                <a:gd name="T23" fmla="*/ 5 h 27"/>
                <a:gd name="T24" fmla="*/ 9 w 20"/>
                <a:gd name="T25" fmla="*/ 5 h 27"/>
                <a:gd name="T26" fmla="*/ 6 w 20"/>
                <a:gd name="T27" fmla="*/ 7 h 27"/>
                <a:gd name="T28" fmla="*/ 5 w 20"/>
                <a:gd name="T29" fmla="*/ 14 h 27"/>
                <a:gd name="T30" fmla="*/ 8 w 20"/>
                <a:gd name="T31" fmla="*/ 21 h 27"/>
                <a:gd name="T32" fmla="*/ 12 w 20"/>
                <a:gd name="T33" fmla="*/ 22 h 27"/>
                <a:gd name="T34" fmla="*/ 15 w 20"/>
                <a:gd name="T35" fmla="*/ 20 h 27"/>
                <a:gd name="T36" fmla="*/ 16 w 20"/>
                <a:gd name="T37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" h="27">
                  <a:moveTo>
                    <a:pt x="16" y="16"/>
                  </a:moveTo>
                  <a:cubicBezTo>
                    <a:pt x="20" y="17"/>
                    <a:pt x="20" y="17"/>
                    <a:pt x="20" y="17"/>
                  </a:cubicBezTo>
                  <a:cubicBezTo>
                    <a:pt x="20" y="20"/>
                    <a:pt x="19" y="22"/>
                    <a:pt x="18" y="24"/>
                  </a:cubicBezTo>
                  <a:cubicBezTo>
                    <a:pt x="17" y="25"/>
                    <a:pt x="15" y="26"/>
                    <a:pt x="13" y="26"/>
                  </a:cubicBezTo>
                  <a:cubicBezTo>
                    <a:pt x="10" y="27"/>
                    <a:pt x="7" y="26"/>
                    <a:pt x="5" y="24"/>
                  </a:cubicBezTo>
                  <a:cubicBezTo>
                    <a:pt x="3" y="22"/>
                    <a:pt x="2" y="19"/>
                    <a:pt x="1" y="15"/>
                  </a:cubicBezTo>
                  <a:cubicBezTo>
                    <a:pt x="0" y="11"/>
                    <a:pt x="1" y="8"/>
                    <a:pt x="2" y="5"/>
                  </a:cubicBezTo>
                  <a:cubicBezTo>
                    <a:pt x="4" y="2"/>
                    <a:pt x="6" y="1"/>
                    <a:pt x="9" y="0"/>
                  </a:cubicBezTo>
                  <a:cubicBezTo>
                    <a:pt x="11" y="0"/>
                    <a:pt x="14" y="0"/>
                    <a:pt x="16" y="2"/>
                  </a:cubicBezTo>
                  <a:cubicBezTo>
                    <a:pt x="17" y="3"/>
                    <a:pt x="18" y="4"/>
                    <a:pt x="19" y="6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7"/>
                    <a:pt x="13" y="6"/>
                    <a:pt x="12" y="5"/>
                  </a:cubicBezTo>
                  <a:cubicBezTo>
                    <a:pt x="11" y="5"/>
                    <a:pt x="10" y="5"/>
                    <a:pt x="9" y="5"/>
                  </a:cubicBezTo>
                  <a:cubicBezTo>
                    <a:pt x="8" y="5"/>
                    <a:pt x="6" y="6"/>
                    <a:pt x="6" y="7"/>
                  </a:cubicBezTo>
                  <a:cubicBezTo>
                    <a:pt x="5" y="9"/>
                    <a:pt x="5" y="11"/>
                    <a:pt x="5" y="14"/>
                  </a:cubicBezTo>
                  <a:cubicBezTo>
                    <a:pt x="6" y="17"/>
                    <a:pt x="7" y="19"/>
                    <a:pt x="8" y="21"/>
                  </a:cubicBezTo>
                  <a:cubicBezTo>
                    <a:pt x="9" y="22"/>
                    <a:pt x="10" y="22"/>
                    <a:pt x="12" y="22"/>
                  </a:cubicBezTo>
                  <a:cubicBezTo>
                    <a:pt x="13" y="22"/>
                    <a:pt x="14" y="21"/>
                    <a:pt x="15" y="20"/>
                  </a:cubicBezTo>
                  <a:cubicBezTo>
                    <a:pt x="15" y="19"/>
                    <a:pt x="16" y="18"/>
                    <a:pt x="16" y="1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5" name="îṧḷíḍé">
              <a:extLst>
                <a:ext uri="{FF2B5EF4-FFF2-40B4-BE49-F238E27FC236}">
                  <a16:creationId xmlns:a16="http://schemas.microsoft.com/office/drawing/2014/main" id="{13A7F2C0-ABD4-4A3B-83EB-B1F015577560}"/>
                </a:ext>
              </a:extLst>
            </p:cNvPr>
            <p:cNvSpPr/>
            <p:nvPr/>
          </p:nvSpPr>
          <p:spPr bwMode="auto">
            <a:xfrm>
              <a:off x="3125788" y="4135438"/>
              <a:ext cx="34925" cy="90488"/>
            </a:xfrm>
            <a:custGeom>
              <a:avLst/>
              <a:gdLst>
                <a:gd name="T0" fmla="*/ 13 w 22"/>
                <a:gd name="T1" fmla="*/ 57 h 57"/>
                <a:gd name="T2" fmla="*/ 0 w 22"/>
                <a:gd name="T3" fmla="*/ 2 h 57"/>
                <a:gd name="T4" fmla="*/ 11 w 22"/>
                <a:gd name="T5" fmla="*/ 0 h 57"/>
                <a:gd name="T6" fmla="*/ 22 w 22"/>
                <a:gd name="T7" fmla="*/ 55 h 57"/>
                <a:gd name="T8" fmla="*/ 13 w 22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57">
                  <a:moveTo>
                    <a:pt x="13" y="57"/>
                  </a:moveTo>
                  <a:lnTo>
                    <a:pt x="0" y="2"/>
                  </a:lnTo>
                  <a:lnTo>
                    <a:pt x="11" y="0"/>
                  </a:lnTo>
                  <a:lnTo>
                    <a:pt x="22" y="55"/>
                  </a:lnTo>
                  <a:lnTo>
                    <a:pt x="13" y="5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6" name="îṩḻïďè">
              <a:extLst>
                <a:ext uri="{FF2B5EF4-FFF2-40B4-BE49-F238E27FC236}">
                  <a16:creationId xmlns:a16="http://schemas.microsoft.com/office/drawing/2014/main" id="{2095D540-946D-4EE0-82D1-7DD6A97DCAB9}"/>
                </a:ext>
              </a:extLst>
            </p:cNvPr>
            <p:cNvSpPr/>
            <p:nvPr/>
          </p:nvSpPr>
          <p:spPr bwMode="auto">
            <a:xfrm>
              <a:off x="3154363" y="4113213"/>
              <a:ext cx="82550" cy="106363"/>
            </a:xfrm>
            <a:custGeom>
              <a:avLst/>
              <a:gdLst>
                <a:gd name="T0" fmla="*/ 18 w 52"/>
                <a:gd name="T1" fmla="*/ 67 h 67"/>
                <a:gd name="T2" fmla="*/ 0 w 52"/>
                <a:gd name="T3" fmla="*/ 12 h 67"/>
                <a:gd name="T4" fmla="*/ 34 w 52"/>
                <a:gd name="T5" fmla="*/ 0 h 67"/>
                <a:gd name="T6" fmla="*/ 38 w 52"/>
                <a:gd name="T7" fmla="*/ 10 h 67"/>
                <a:gd name="T8" fmla="*/ 11 w 52"/>
                <a:gd name="T9" fmla="*/ 19 h 67"/>
                <a:gd name="T10" fmla="*/ 16 w 52"/>
                <a:gd name="T11" fmla="*/ 30 h 67"/>
                <a:gd name="T12" fmla="*/ 38 w 52"/>
                <a:gd name="T13" fmla="*/ 23 h 67"/>
                <a:gd name="T14" fmla="*/ 43 w 52"/>
                <a:gd name="T15" fmla="*/ 32 h 67"/>
                <a:gd name="T16" fmla="*/ 18 w 52"/>
                <a:gd name="T17" fmla="*/ 39 h 67"/>
                <a:gd name="T18" fmla="*/ 22 w 52"/>
                <a:gd name="T19" fmla="*/ 55 h 67"/>
                <a:gd name="T20" fmla="*/ 50 w 52"/>
                <a:gd name="T21" fmla="*/ 46 h 67"/>
                <a:gd name="T22" fmla="*/ 52 w 52"/>
                <a:gd name="T23" fmla="*/ 55 h 67"/>
                <a:gd name="T24" fmla="*/ 18 w 52"/>
                <a:gd name="T25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67">
                  <a:moveTo>
                    <a:pt x="18" y="67"/>
                  </a:moveTo>
                  <a:lnTo>
                    <a:pt x="0" y="12"/>
                  </a:lnTo>
                  <a:lnTo>
                    <a:pt x="34" y="0"/>
                  </a:lnTo>
                  <a:lnTo>
                    <a:pt x="38" y="10"/>
                  </a:lnTo>
                  <a:lnTo>
                    <a:pt x="11" y="19"/>
                  </a:lnTo>
                  <a:lnTo>
                    <a:pt x="16" y="30"/>
                  </a:lnTo>
                  <a:lnTo>
                    <a:pt x="38" y="23"/>
                  </a:lnTo>
                  <a:lnTo>
                    <a:pt x="43" y="32"/>
                  </a:lnTo>
                  <a:lnTo>
                    <a:pt x="18" y="39"/>
                  </a:lnTo>
                  <a:lnTo>
                    <a:pt x="22" y="55"/>
                  </a:lnTo>
                  <a:lnTo>
                    <a:pt x="50" y="46"/>
                  </a:lnTo>
                  <a:lnTo>
                    <a:pt x="52" y="55"/>
                  </a:lnTo>
                  <a:lnTo>
                    <a:pt x="18" y="67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7" name="ïşļídé">
              <a:extLst>
                <a:ext uri="{FF2B5EF4-FFF2-40B4-BE49-F238E27FC236}">
                  <a16:creationId xmlns:a16="http://schemas.microsoft.com/office/drawing/2014/main" id="{A6CE7B75-3D75-4D97-B492-59FFE5E364CB}"/>
                </a:ext>
              </a:extLst>
            </p:cNvPr>
            <p:cNvSpPr/>
            <p:nvPr/>
          </p:nvSpPr>
          <p:spPr bwMode="auto">
            <a:xfrm>
              <a:off x="3219450" y="4084638"/>
              <a:ext cx="93663" cy="109538"/>
            </a:xfrm>
            <a:custGeom>
              <a:avLst/>
              <a:gdLst>
                <a:gd name="T0" fmla="*/ 22 w 59"/>
                <a:gd name="T1" fmla="*/ 69 h 69"/>
                <a:gd name="T2" fmla="*/ 0 w 59"/>
                <a:gd name="T3" fmla="*/ 16 h 69"/>
                <a:gd name="T4" fmla="*/ 9 w 59"/>
                <a:gd name="T5" fmla="*/ 12 h 69"/>
                <a:gd name="T6" fmla="*/ 43 w 59"/>
                <a:gd name="T7" fmla="*/ 39 h 69"/>
                <a:gd name="T8" fmla="*/ 27 w 59"/>
                <a:gd name="T9" fmla="*/ 5 h 69"/>
                <a:gd name="T10" fmla="*/ 36 w 59"/>
                <a:gd name="T11" fmla="*/ 0 h 69"/>
                <a:gd name="T12" fmla="*/ 59 w 59"/>
                <a:gd name="T13" fmla="*/ 55 h 69"/>
                <a:gd name="T14" fmla="*/ 50 w 59"/>
                <a:gd name="T15" fmla="*/ 57 h 69"/>
                <a:gd name="T16" fmla="*/ 16 w 59"/>
                <a:gd name="T17" fmla="*/ 30 h 69"/>
                <a:gd name="T18" fmla="*/ 31 w 59"/>
                <a:gd name="T19" fmla="*/ 66 h 69"/>
                <a:gd name="T20" fmla="*/ 22 w 59"/>
                <a:gd name="T21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69">
                  <a:moveTo>
                    <a:pt x="22" y="69"/>
                  </a:moveTo>
                  <a:lnTo>
                    <a:pt x="0" y="16"/>
                  </a:lnTo>
                  <a:lnTo>
                    <a:pt x="9" y="12"/>
                  </a:lnTo>
                  <a:lnTo>
                    <a:pt x="43" y="39"/>
                  </a:lnTo>
                  <a:lnTo>
                    <a:pt x="27" y="5"/>
                  </a:lnTo>
                  <a:lnTo>
                    <a:pt x="36" y="0"/>
                  </a:lnTo>
                  <a:lnTo>
                    <a:pt x="59" y="55"/>
                  </a:lnTo>
                  <a:lnTo>
                    <a:pt x="50" y="57"/>
                  </a:lnTo>
                  <a:lnTo>
                    <a:pt x="16" y="30"/>
                  </a:lnTo>
                  <a:lnTo>
                    <a:pt x="31" y="66"/>
                  </a:lnTo>
                  <a:lnTo>
                    <a:pt x="22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8" name="iṧḻíďe">
              <a:extLst>
                <a:ext uri="{FF2B5EF4-FFF2-40B4-BE49-F238E27FC236}">
                  <a16:creationId xmlns:a16="http://schemas.microsoft.com/office/drawing/2014/main" id="{AFCF9303-21B9-4B15-AA14-F969CA275690}"/>
                </a:ext>
              </a:extLst>
            </p:cNvPr>
            <p:cNvSpPr/>
            <p:nvPr/>
          </p:nvSpPr>
          <p:spPr bwMode="auto">
            <a:xfrm>
              <a:off x="3298825" y="4056063"/>
              <a:ext cx="82550" cy="93663"/>
            </a:xfrm>
            <a:custGeom>
              <a:avLst/>
              <a:gdLst>
                <a:gd name="T0" fmla="*/ 17 w 23"/>
                <a:gd name="T1" fmla="*/ 14 h 26"/>
                <a:gd name="T2" fmla="*/ 22 w 23"/>
                <a:gd name="T3" fmla="*/ 13 h 26"/>
                <a:gd name="T4" fmla="*/ 22 w 23"/>
                <a:gd name="T5" fmla="*/ 20 h 26"/>
                <a:gd name="T6" fmla="*/ 18 w 23"/>
                <a:gd name="T7" fmla="*/ 25 h 26"/>
                <a:gd name="T8" fmla="*/ 10 w 23"/>
                <a:gd name="T9" fmla="*/ 25 h 26"/>
                <a:gd name="T10" fmla="*/ 3 w 23"/>
                <a:gd name="T11" fmla="*/ 18 h 26"/>
                <a:gd name="T12" fmla="*/ 1 w 23"/>
                <a:gd name="T13" fmla="*/ 8 h 26"/>
                <a:gd name="T14" fmla="*/ 5 w 23"/>
                <a:gd name="T15" fmla="*/ 2 h 26"/>
                <a:gd name="T16" fmla="*/ 12 w 23"/>
                <a:gd name="T17" fmla="*/ 1 h 26"/>
                <a:gd name="T18" fmla="*/ 17 w 23"/>
                <a:gd name="T19" fmla="*/ 4 h 26"/>
                <a:gd name="T20" fmla="*/ 13 w 23"/>
                <a:gd name="T21" fmla="*/ 7 h 26"/>
                <a:gd name="T22" fmla="*/ 10 w 23"/>
                <a:gd name="T23" fmla="*/ 5 h 26"/>
                <a:gd name="T24" fmla="*/ 7 w 23"/>
                <a:gd name="T25" fmla="*/ 6 h 26"/>
                <a:gd name="T26" fmla="*/ 5 w 23"/>
                <a:gd name="T27" fmla="*/ 9 h 26"/>
                <a:gd name="T28" fmla="*/ 7 w 23"/>
                <a:gd name="T29" fmla="*/ 16 h 26"/>
                <a:gd name="T30" fmla="*/ 11 w 23"/>
                <a:gd name="T31" fmla="*/ 21 h 26"/>
                <a:gd name="T32" fmla="*/ 16 w 23"/>
                <a:gd name="T33" fmla="*/ 21 h 26"/>
                <a:gd name="T34" fmla="*/ 18 w 23"/>
                <a:gd name="T35" fmla="*/ 18 h 26"/>
                <a:gd name="T36" fmla="*/ 17 w 23"/>
                <a:gd name="T37" fmla="*/ 1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3" h="26">
                  <a:moveTo>
                    <a:pt x="17" y="14"/>
                  </a:moveTo>
                  <a:cubicBezTo>
                    <a:pt x="22" y="13"/>
                    <a:pt x="22" y="13"/>
                    <a:pt x="22" y="13"/>
                  </a:cubicBezTo>
                  <a:cubicBezTo>
                    <a:pt x="23" y="16"/>
                    <a:pt x="23" y="18"/>
                    <a:pt x="22" y="20"/>
                  </a:cubicBezTo>
                  <a:cubicBezTo>
                    <a:pt x="21" y="22"/>
                    <a:pt x="20" y="24"/>
                    <a:pt x="18" y="25"/>
                  </a:cubicBezTo>
                  <a:cubicBezTo>
                    <a:pt x="15" y="26"/>
                    <a:pt x="13" y="26"/>
                    <a:pt x="10" y="25"/>
                  </a:cubicBezTo>
                  <a:cubicBezTo>
                    <a:pt x="7" y="24"/>
                    <a:pt x="5" y="22"/>
                    <a:pt x="3" y="18"/>
                  </a:cubicBezTo>
                  <a:cubicBezTo>
                    <a:pt x="1" y="15"/>
                    <a:pt x="0" y="11"/>
                    <a:pt x="1" y="8"/>
                  </a:cubicBezTo>
                  <a:cubicBezTo>
                    <a:pt x="1" y="5"/>
                    <a:pt x="3" y="3"/>
                    <a:pt x="5" y="2"/>
                  </a:cubicBezTo>
                  <a:cubicBezTo>
                    <a:pt x="8" y="0"/>
                    <a:pt x="10" y="0"/>
                    <a:pt x="12" y="1"/>
                  </a:cubicBezTo>
                  <a:cubicBezTo>
                    <a:pt x="14" y="1"/>
                    <a:pt x="15" y="2"/>
                    <a:pt x="17" y="4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1" y="5"/>
                    <a:pt x="10" y="5"/>
                  </a:cubicBezTo>
                  <a:cubicBezTo>
                    <a:pt x="9" y="5"/>
                    <a:pt x="8" y="5"/>
                    <a:pt x="7" y="6"/>
                  </a:cubicBezTo>
                  <a:cubicBezTo>
                    <a:pt x="6" y="6"/>
                    <a:pt x="5" y="8"/>
                    <a:pt x="5" y="9"/>
                  </a:cubicBezTo>
                  <a:cubicBezTo>
                    <a:pt x="5" y="11"/>
                    <a:pt x="5" y="13"/>
                    <a:pt x="7" y="16"/>
                  </a:cubicBezTo>
                  <a:cubicBezTo>
                    <a:pt x="8" y="19"/>
                    <a:pt x="10" y="20"/>
                    <a:pt x="11" y="21"/>
                  </a:cubicBezTo>
                  <a:cubicBezTo>
                    <a:pt x="13" y="22"/>
                    <a:pt x="14" y="22"/>
                    <a:pt x="16" y="21"/>
                  </a:cubicBezTo>
                  <a:cubicBezTo>
                    <a:pt x="17" y="20"/>
                    <a:pt x="17" y="20"/>
                    <a:pt x="18" y="18"/>
                  </a:cubicBezTo>
                  <a:cubicBezTo>
                    <a:pt x="18" y="17"/>
                    <a:pt x="18" y="16"/>
                    <a:pt x="17" y="14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69" name="ïSlïḓé">
              <a:extLst>
                <a:ext uri="{FF2B5EF4-FFF2-40B4-BE49-F238E27FC236}">
                  <a16:creationId xmlns:a16="http://schemas.microsoft.com/office/drawing/2014/main" id="{5B320253-3A6B-4C64-8F0E-264B4AD44324}"/>
                </a:ext>
              </a:extLst>
            </p:cNvPr>
            <p:cNvSpPr/>
            <p:nvPr/>
          </p:nvSpPr>
          <p:spPr bwMode="auto">
            <a:xfrm>
              <a:off x="3352800" y="4008438"/>
              <a:ext cx="104775" cy="109538"/>
            </a:xfrm>
            <a:custGeom>
              <a:avLst/>
              <a:gdLst>
                <a:gd name="T0" fmla="*/ 34 w 66"/>
                <a:gd name="T1" fmla="*/ 69 h 69"/>
                <a:gd name="T2" fmla="*/ 0 w 66"/>
                <a:gd name="T3" fmla="*/ 21 h 69"/>
                <a:gd name="T4" fmla="*/ 31 w 66"/>
                <a:gd name="T5" fmla="*/ 0 h 69"/>
                <a:gd name="T6" fmla="*/ 36 w 66"/>
                <a:gd name="T7" fmla="*/ 9 h 69"/>
                <a:gd name="T8" fmla="*/ 16 w 66"/>
                <a:gd name="T9" fmla="*/ 23 h 69"/>
                <a:gd name="T10" fmla="*/ 22 w 66"/>
                <a:gd name="T11" fmla="*/ 35 h 69"/>
                <a:gd name="T12" fmla="*/ 43 w 66"/>
                <a:gd name="T13" fmla="*/ 21 h 69"/>
                <a:gd name="T14" fmla="*/ 47 w 66"/>
                <a:gd name="T15" fmla="*/ 28 h 69"/>
                <a:gd name="T16" fmla="*/ 27 w 66"/>
                <a:gd name="T17" fmla="*/ 44 h 69"/>
                <a:gd name="T18" fmla="*/ 36 w 66"/>
                <a:gd name="T19" fmla="*/ 55 h 69"/>
                <a:gd name="T20" fmla="*/ 59 w 66"/>
                <a:gd name="T21" fmla="*/ 39 h 69"/>
                <a:gd name="T22" fmla="*/ 66 w 66"/>
                <a:gd name="T23" fmla="*/ 48 h 69"/>
                <a:gd name="T24" fmla="*/ 34 w 66"/>
                <a:gd name="T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69">
                  <a:moveTo>
                    <a:pt x="34" y="69"/>
                  </a:moveTo>
                  <a:lnTo>
                    <a:pt x="0" y="21"/>
                  </a:lnTo>
                  <a:lnTo>
                    <a:pt x="31" y="0"/>
                  </a:lnTo>
                  <a:lnTo>
                    <a:pt x="36" y="9"/>
                  </a:lnTo>
                  <a:lnTo>
                    <a:pt x="16" y="23"/>
                  </a:lnTo>
                  <a:lnTo>
                    <a:pt x="22" y="35"/>
                  </a:lnTo>
                  <a:lnTo>
                    <a:pt x="43" y="21"/>
                  </a:lnTo>
                  <a:lnTo>
                    <a:pt x="47" y="28"/>
                  </a:lnTo>
                  <a:lnTo>
                    <a:pt x="27" y="44"/>
                  </a:lnTo>
                  <a:lnTo>
                    <a:pt x="36" y="55"/>
                  </a:lnTo>
                  <a:lnTo>
                    <a:pt x="59" y="39"/>
                  </a:lnTo>
                  <a:lnTo>
                    <a:pt x="66" y="48"/>
                  </a:lnTo>
                  <a:lnTo>
                    <a:pt x="34" y="6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0" name="išľîḑé">
              <a:extLst>
                <a:ext uri="{FF2B5EF4-FFF2-40B4-BE49-F238E27FC236}">
                  <a16:creationId xmlns:a16="http://schemas.microsoft.com/office/drawing/2014/main" id="{BAB0DCAD-5805-4415-AD4D-16A71787B06F}"/>
                </a:ext>
              </a:extLst>
            </p:cNvPr>
            <p:cNvSpPr/>
            <p:nvPr/>
          </p:nvSpPr>
          <p:spPr bwMode="auto">
            <a:xfrm>
              <a:off x="3446463" y="3957638"/>
              <a:ext cx="93663" cy="87313"/>
            </a:xfrm>
            <a:custGeom>
              <a:avLst/>
              <a:gdLst>
                <a:gd name="T0" fmla="*/ 26 w 26"/>
                <a:gd name="T1" fmla="*/ 11 h 24"/>
                <a:gd name="T2" fmla="*/ 26 w 26"/>
                <a:gd name="T3" fmla="*/ 15 h 24"/>
                <a:gd name="T4" fmla="*/ 22 w 26"/>
                <a:gd name="T5" fmla="*/ 15 h 24"/>
                <a:gd name="T6" fmla="*/ 21 w 26"/>
                <a:gd name="T7" fmla="*/ 19 h 24"/>
                <a:gd name="T8" fmla="*/ 19 w 26"/>
                <a:gd name="T9" fmla="*/ 22 h 24"/>
                <a:gd name="T10" fmla="*/ 13 w 26"/>
                <a:gd name="T11" fmla="*/ 24 h 24"/>
                <a:gd name="T12" fmla="*/ 8 w 26"/>
                <a:gd name="T13" fmla="*/ 21 h 24"/>
                <a:gd name="T14" fmla="*/ 6 w 26"/>
                <a:gd name="T15" fmla="*/ 17 h 24"/>
                <a:gd name="T16" fmla="*/ 7 w 26"/>
                <a:gd name="T17" fmla="*/ 12 h 24"/>
                <a:gd name="T18" fmla="*/ 3 w 26"/>
                <a:gd name="T19" fmla="*/ 11 h 24"/>
                <a:gd name="T20" fmla="*/ 1 w 26"/>
                <a:gd name="T21" fmla="*/ 10 h 24"/>
                <a:gd name="T22" fmla="*/ 0 w 26"/>
                <a:gd name="T23" fmla="*/ 6 h 24"/>
                <a:gd name="T24" fmla="*/ 2 w 26"/>
                <a:gd name="T25" fmla="*/ 1 h 24"/>
                <a:gd name="T26" fmla="*/ 6 w 26"/>
                <a:gd name="T27" fmla="*/ 0 h 24"/>
                <a:gd name="T28" fmla="*/ 10 w 26"/>
                <a:gd name="T29" fmla="*/ 2 h 24"/>
                <a:gd name="T30" fmla="*/ 12 w 26"/>
                <a:gd name="T31" fmla="*/ 4 h 24"/>
                <a:gd name="T32" fmla="*/ 11 w 26"/>
                <a:gd name="T33" fmla="*/ 9 h 24"/>
                <a:gd name="T34" fmla="*/ 17 w 26"/>
                <a:gd name="T35" fmla="*/ 10 h 24"/>
                <a:gd name="T36" fmla="*/ 16 w 26"/>
                <a:gd name="T37" fmla="*/ 7 h 24"/>
                <a:gd name="T38" fmla="*/ 19 w 26"/>
                <a:gd name="T39" fmla="*/ 6 h 24"/>
                <a:gd name="T40" fmla="*/ 21 w 26"/>
                <a:gd name="T41" fmla="*/ 9 h 24"/>
                <a:gd name="T42" fmla="*/ 21 w 26"/>
                <a:gd name="T43" fmla="*/ 11 h 24"/>
                <a:gd name="T44" fmla="*/ 24 w 26"/>
                <a:gd name="T45" fmla="*/ 11 h 24"/>
                <a:gd name="T46" fmla="*/ 26 w 26"/>
                <a:gd name="T47" fmla="*/ 11 h 24"/>
                <a:gd name="T48" fmla="*/ 8 w 26"/>
                <a:gd name="T49" fmla="*/ 8 h 24"/>
                <a:gd name="T50" fmla="*/ 8 w 26"/>
                <a:gd name="T51" fmla="*/ 7 h 24"/>
                <a:gd name="T52" fmla="*/ 7 w 26"/>
                <a:gd name="T53" fmla="*/ 4 h 24"/>
                <a:gd name="T54" fmla="*/ 6 w 26"/>
                <a:gd name="T55" fmla="*/ 3 h 24"/>
                <a:gd name="T56" fmla="*/ 4 w 26"/>
                <a:gd name="T57" fmla="*/ 4 h 24"/>
                <a:gd name="T58" fmla="*/ 4 w 26"/>
                <a:gd name="T59" fmla="*/ 5 h 24"/>
                <a:gd name="T60" fmla="*/ 4 w 26"/>
                <a:gd name="T61" fmla="*/ 7 h 24"/>
                <a:gd name="T62" fmla="*/ 6 w 26"/>
                <a:gd name="T63" fmla="*/ 8 h 24"/>
                <a:gd name="T64" fmla="*/ 8 w 26"/>
                <a:gd name="T65" fmla="*/ 8 h 24"/>
                <a:gd name="T66" fmla="*/ 10 w 26"/>
                <a:gd name="T67" fmla="*/ 13 h 24"/>
                <a:gd name="T68" fmla="*/ 10 w 26"/>
                <a:gd name="T69" fmla="*/ 16 h 24"/>
                <a:gd name="T70" fmla="*/ 11 w 26"/>
                <a:gd name="T71" fmla="*/ 18 h 24"/>
                <a:gd name="T72" fmla="*/ 14 w 26"/>
                <a:gd name="T73" fmla="*/ 20 h 24"/>
                <a:gd name="T74" fmla="*/ 16 w 26"/>
                <a:gd name="T75" fmla="*/ 19 h 24"/>
                <a:gd name="T76" fmla="*/ 17 w 26"/>
                <a:gd name="T77" fmla="*/ 17 h 24"/>
                <a:gd name="T78" fmla="*/ 18 w 26"/>
                <a:gd name="T79" fmla="*/ 15 h 24"/>
                <a:gd name="T80" fmla="*/ 10 w 26"/>
                <a:gd name="T81" fmla="*/ 1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6" h="24">
                  <a:moveTo>
                    <a:pt x="26" y="11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5" y="15"/>
                    <a:pt x="23" y="15"/>
                    <a:pt x="22" y="15"/>
                  </a:cubicBezTo>
                  <a:cubicBezTo>
                    <a:pt x="22" y="17"/>
                    <a:pt x="22" y="18"/>
                    <a:pt x="21" y="19"/>
                  </a:cubicBezTo>
                  <a:cubicBezTo>
                    <a:pt x="21" y="20"/>
                    <a:pt x="20" y="21"/>
                    <a:pt x="19" y="22"/>
                  </a:cubicBezTo>
                  <a:cubicBezTo>
                    <a:pt x="17" y="23"/>
                    <a:pt x="15" y="24"/>
                    <a:pt x="13" y="24"/>
                  </a:cubicBezTo>
                  <a:cubicBezTo>
                    <a:pt x="11" y="23"/>
                    <a:pt x="10" y="23"/>
                    <a:pt x="8" y="21"/>
                  </a:cubicBezTo>
                  <a:cubicBezTo>
                    <a:pt x="7" y="20"/>
                    <a:pt x="7" y="19"/>
                    <a:pt x="6" y="17"/>
                  </a:cubicBezTo>
                  <a:cubicBezTo>
                    <a:pt x="6" y="16"/>
                    <a:pt x="6" y="14"/>
                    <a:pt x="7" y="12"/>
                  </a:cubicBezTo>
                  <a:cubicBezTo>
                    <a:pt x="5" y="12"/>
                    <a:pt x="4" y="12"/>
                    <a:pt x="3" y="11"/>
                  </a:cubicBezTo>
                  <a:cubicBezTo>
                    <a:pt x="3" y="11"/>
                    <a:pt x="2" y="10"/>
                    <a:pt x="1" y="10"/>
                  </a:cubicBezTo>
                  <a:cubicBezTo>
                    <a:pt x="0" y="9"/>
                    <a:pt x="0" y="7"/>
                    <a:pt x="0" y="6"/>
                  </a:cubicBezTo>
                  <a:cubicBezTo>
                    <a:pt x="0" y="4"/>
                    <a:pt x="0" y="3"/>
                    <a:pt x="2" y="1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8" y="0"/>
                    <a:pt x="9" y="0"/>
                    <a:pt x="10" y="2"/>
                  </a:cubicBezTo>
                  <a:cubicBezTo>
                    <a:pt x="11" y="2"/>
                    <a:pt x="11" y="3"/>
                    <a:pt x="12" y="4"/>
                  </a:cubicBezTo>
                  <a:cubicBezTo>
                    <a:pt x="12" y="5"/>
                    <a:pt x="12" y="7"/>
                    <a:pt x="11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6" y="9"/>
                    <a:pt x="16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7"/>
                    <a:pt x="20" y="8"/>
                    <a:pt x="21" y="9"/>
                  </a:cubicBezTo>
                  <a:cubicBezTo>
                    <a:pt x="21" y="10"/>
                    <a:pt x="21" y="10"/>
                    <a:pt x="21" y="11"/>
                  </a:cubicBezTo>
                  <a:cubicBezTo>
                    <a:pt x="22" y="11"/>
                    <a:pt x="23" y="11"/>
                    <a:pt x="24" y="11"/>
                  </a:cubicBezTo>
                  <a:cubicBezTo>
                    <a:pt x="25" y="11"/>
                    <a:pt x="25" y="11"/>
                    <a:pt x="26" y="11"/>
                  </a:cubicBezTo>
                  <a:close/>
                  <a:moveTo>
                    <a:pt x="8" y="8"/>
                  </a:moveTo>
                  <a:cubicBezTo>
                    <a:pt x="8" y="7"/>
                    <a:pt x="8" y="7"/>
                    <a:pt x="8" y="7"/>
                  </a:cubicBezTo>
                  <a:cubicBezTo>
                    <a:pt x="8" y="5"/>
                    <a:pt x="8" y="5"/>
                    <a:pt x="7" y="4"/>
                  </a:cubicBezTo>
                  <a:cubicBezTo>
                    <a:pt x="7" y="4"/>
                    <a:pt x="7" y="3"/>
                    <a:pt x="6" y="3"/>
                  </a:cubicBezTo>
                  <a:cubicBezTo>
                    <a:pt x="5" y="3"/>
                    <a:pt x="5" y="3"/>
                    <a:pt x="4" y="4"/>
                  </a:cubicBezTo>
                  <a:cubicBezTo>
                    <a:pt x="4" y="4"/>
                    <a:pt x="4" y="5"/>
                    <a:pt x="4" y="5"/>
                  </a:cubicBezTo>
                  <a:cubicBezTo>
                    <a:pt x="4" y="6"/>
                    <a:pt x="4" y="6"/>
                    <a:pt x="4" y="7"/>
                  </a:cubicBezTo>
                  <a:cubicBezTo>
                    <a:pt x="4" y="7"/>
                    <a:pt x="5" y="8"/>
                    <a:pt x="6" y="8"/>
                  </a:cubicBezTo>
                  <a:lnTo>
                    <a:pt x="8" y="8"/>
                  </a:lnTo>
                  <a:close/>
                  <a:moveTo>
                    <a:pt x="10" y="13"/>
                  </a:moveTo>
                  <a:cubicBezTo>
                    <a:pt x="10" y="14"/>
                    <a:pt x="10" y="15"/>
                    <a:pt x="10" y="16"/>
                  </a:cubicBezTo>
                  <a:cubicBezTo>
                    <a:pt x="10" y="17"/>
                    <a:pt x="11" y="18"/>
                    <a:pt x="11" y="18"/>
                  </a:cubicBezTo>
                  <a:cubicBezTo>
                    <a:pt x="12" y="19"/>
                    <a:pt x="13" y="20"/>
                    <a:pt x="14" y="20"/>
                  </a:cubicBezTo>
                  <a:cubicBezTo>
                    <a:pt x="15" y="20"/>
                    <a:pt x="15" y="19"/>
                    <a:pt x="16" y="19"/>
                  </a:cubicBezTo>
                  <a:cubicBezTo>
                    <a:pt x="17" y="18"/>
                    <a:pt x="17" y="18"/>
                    <a:pt x="17" y="17"/>
                  </a:cubicBezTo>
                  <a:cubicBezTo>
                    <a:pt x="17" y="17"/>
                    <a:pt x="18" y="16"/>
                    <a:pt x="18" y="15"/>
                  </a:cubicBezTo>
                  <a:lnTo>
                    <a:pt x="10" y="13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1" name="îṥḻîďè">
              <a:extLst>
                <a:ext uri="{FF2B5EF4-FFF2-40B4-BE49-F238E27FC236}">
                  <a16:creationId xmlns:a16="http://schemas.microsoft.com/office/drawing/2014/main" id="{D920B6E3-B3AC-4A37-8BF8-E94A301E8C37}"/>
                </a:ext>
              </a:extLst>
            </p:cNvPr>
            <p:cNvSpPr/>
            <p:nvPr/>
          </p:nvSpPr>
          <p:spPr bwMode="auto">
            <a:xfrm>
              <a:off x="3503613" y="3867151"/>
              <a:ext cx="96838" cy="87313"/>
            </a:xfrm>
            <a:custGeom>
              <a:avLst/>
              <a:gdLst>
                <a:gd name="T0" fmla="*/ 55 w 61"/>
                <a:gd name="T1" fmla="*/ 55 h 55"/>
                <a:gd name="T2" fmla="*/ 16 w 61"/>
                <a:gd name="T3" fmla="*/ 25 h 55"/>
                <a:gd name="T4" fmla="*/ 7 w 61"/>
                <a:gd name="T5" fmla="*/ 37 h 55"/>
                <a:gd name="T6" fmla="*/ 0 w 61"/>
                <a:gd name="T7" fmla="*/ 30 h 55"/>
                <a:gd name="T8" fmla="*/ 25 w 61"/>
                <a:gd name="T9" fmla="*/ 0 h 55"/>
                <a:gd name="T10" fmla="*/ 32 w 61"/>
                <a:gd name="T11" fmla="*/ 5 h 55"/>
                <a:gd name="T12" fmla="*/ 23 w 61"/>
                <a:gd name="T13" fmla="*/ 16 h 55"/>
                <a:gd name="T14" fmla="*/ 61 w 61"/>
                <a:gd name="T15" fmla="*/ 48 h 55"/>
                <a:gd name="T16" fmla="*/ 55 w 61"/>
                <a:gd name="T1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1" h="55">
                  <a:moveTo>
                    <a:pt x="55" y="55"/>
                  </a:moveTo>
                  <a:lnTo>
                    <a:pt x="16" y="25"/>
                  </a:lnTo>
                  <a:lnTo>
                    <a:pt x="7" y="37"/>
                  </a:lnTo>
                  <a:lnTo>
                    <a:pt x="0" y="30"/>
                  </a:lnTo>
                  <a:lnTo>
                    <a:pt x="25" y="0"/>
                  </a:lnTo>
                  <a:lnTo>
                    <a:pt x="32" y="5"/>
                  </a:lnTo>
                  <a:lnTo>
                    <a:pt x="23" y="16"/>
                  </a:lnTo>
                  <a:lnTo>
                    <a:pt x="61" y="48"/>
                  </a:lnTo>
                  <a:lnTo>
                    <a:pt x="55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2" name="i$líḋé">
              <a:extLst>
                <a:ext uri="{FF2B5EF4-FFF2-40B4-BE49-F238E27FC236}">
                  <a16:creationId xmlns:a16="http://schemas.microsoft.com/office/drawing/2014/main" id="{6C19F8D4-3BD7-4E5F-A4A4-A787E3A8ED8F}"/>
                </a:ext>
              </a:extLst>
            </p:cNvPr>
            <p:cNvSpPr/>
            <p:nvPr/>
          </p:nvSpPr>
          <p:spPr bwMode="auto">
            <a:xfrm>
              <a:off x="3546475" y="3813176"/>
              <a:ext cx="109538" cy="101600"/>
            </a:xfrm>
            <a:custGeom>
              <a:avLst/>
              <a:gdLst>
                <a:gd name="T0" fmla="*/ 48 w 69"/>
                <a:gd name="T1" fmla="*/ 64 h 64"/>
                <a:gd name="T2" fmla="*/ 0 w 69"/>
                <a:gd name="T3" fmla="*/ 30 h 64"/>
                <a:gd name="T4" fmla="*/ 21 w 69"/>
                <a:gd name="T5" fmla="*/ 0 h 64"/>
                <a:gd name="T6" fmla="*/ 30 w 69"/>
                <a:gd name="T7" fmla="*/ 5 h 64"/>
                <a:gd name="T8" fmla="*/ 14 w 69"/>
                <a:gd name="T9" fmla="*/ 27 h 64"/>
                <a:gd name="T10" fmla="*/ 25 w 69"/>
                <a:gd name="T11" fmla="*/ 34 h 64"/>
                <a:gd name="T12" fmla="*/ 39 w 69"/>
                <a:gd name="T13" fmla="*/ 14 h 64"/>
                <a:gd name="T14" fmla="*/ 46 w 69"/>
                <a:gd name="T15" fmla="*/ 21 h 64"/>
                <a:gd name="T16" fmla="*/ 32 w 69"/>
                <a:gd name="T17" fmla="*/ 41 h 64"/>
                <a:gd name="T18" fmla="*/ 46 w 69"/>
                <a:gd name="T19" fmla="*/ 50 h 64"/>
                <a:gd name="T20" fmla="*/ 62 w 69"/>
                <a:gd name="T21" fmla="*/ 25 h 64"/>
                <a:gd name="T22" fmla="*/ 69 w 69"/>
                <a:gd name="T23" fmla="*/ 32 h 64"/>
                <a:gd name="T24" fmla="*/ 48 w 69"/>
                <a:gd name="T25" fmla="*/ 64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64">
                  <a:moveTo>
                    <a:pt x="48" y="64"/>
                  </a:moveTo>
                  <a:lnTo>
                    <a:pt x="0" y="30"/>
                  </a:lnTo>
                  <a:lnTo>
                    <a:pt x="21" y="0"/>
                  </a:lnTo>
                  <a:lnTo>
                    <a:pt x="30" y="5"/>
                  </a:lnTo>
                  <a:lnTo>
                    <a:pt x="14" y="27"/>
                  </a:lnTo>
                  <a:lnTo>
                    <a:pt x="25" y="34"/>
                  </a:lnTo>
                  <a:lnTo>
                    <a:pt x="39" y="14"/>
                  </a:lnTo>
                  <a:lnTo>
                    <a:pt x="46" y="21"/>
                  </a:lnTo>
                  <a:lnTo>
                    <a:pt x="32" y="41"/>
                  </a:lnTo>
                  <a:lnTo>
                    <a:pt x="46" y="50"/>
                  </a:lnTo>
                  <a:lnTo>
                    <a:pt x="62" y="25"/>
                  </a:lnTo>
                  <a:lnTo>
                    <a:pt x="69" y="32"/>
                  </a:lnTo>
                  <a:lnTo>
                    <a:pt x="48" y="6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3" name="iṡľîḋê">
              <a:extLst>
                <a:ext uri="{FF2B5EF4-FFF2-40B4-BE49-F238E27FC236}">
                  <a16:creationId xmlns:a16="http://schemas.microsoft.com/office/drawing/2014/main" id="{A8B60032-8D98-4A6A-BE09-83A8D55DD410}"/>
                </a:ext>
              </a:extLst>
            </p:cNvPr>
            <p:cNvSpPr/>
            <p:nvPr/>
          </p:nvSpPr>
          <p:spPr bwMode="auto">
            <a:xfrm>
              <a:off x="3594100" y="3754438"/>
              <a:ext cx="93663" cy="84138"/>
            </a:xfrm>
            <a:custGeom>
              <a:avLst/>
              <a:gdLst>
                <a:gd name="T0" fmla="*/ 19 w 26"/>
                <a:gd name="T1" fmla="*/ 9 h 23"/>
                <a:gd name="T2" fmla="*/ 22 w 26"/>
                <a:gd name="T3" fmla="*/ 6 h 23"/>
                <a:gd name="T4" fmla="*/ 26 w 26"/>
                <a:gd name="T5" fmla="*/ 12 h 23"/>
                <a:gd name="T6" fmla="*/ 25 w 26"/>
                <a:gd name="T7" fmla="*/ 18 h 23"/>
                <a:gd name="T8" fmla="*/ 19 w 26"/>
                <a:gd name="T9" fmla="*/ 22 h 23"/>
                <a:gd name="T10" fmla="*/ 9 w 26"/>
                <a:gd name="T11" fmla="*/ 20 h 23"/>
                <a:gd name="T12" fmla="*/ 1 w 26"/>
                <a:gd name="T13" fmla="*/ 13 h 23"/>
                <a:gd name="T14" fmla="*/ 2 w 26"/>
                <a:gd name="T15" fmla="*/ 5 h 23"/>
                <a:gd name="T16" fmla="*/ 7 w 26"/>
                <a:gd name="T17" fmla="*/ 0 h 23"/>
                <a:gd name="T18" fmla="*/ 13 w 26"/>
                <a:gd name="T19" fmla="*/ 1 h 23"/>
                <a:gd name="T20" fmla="*/ 12 w 26"/>
                <a:gd name="T21" fmla="*/ 5 h 23"/>
                <a:gd name="T22" fmla="*/ 8 w 26"/>
                <a:gd name="T23" fmla="*/ 5 h 23"/>
                <a:gd name="T24" fmla="*/ 6 w 26"/>
                <a:gd name="T25" fmla="*/ 7 h 23"/>
                <a:gd name="T26" fmla="*/ 6 w 26"/>
                <a:gd name="T27" fmla="*/ 11 h 23"/>
                <a:gd name="T28" fmla="*/ 11 w 26"/>
                <a:gd name="T29" fmla="*/ 16 h 23"/>
                <a:gd name="T30" fmla="*/ 17 w 26"/>
                <a:gd name="T31" fmla="*/ 18 h 23"/>
                <a:gd name="T32" fmla="*/ 21 w 26"/>
                <a:gd name="T33" fmla="*/ 16 h 23"/>
                <a:gd name="T34" fmla="*/ 21 w 26"/>
                <a:gd name="T35" fmla="*/ 12 h 23"/>
                <a:gd name="T36" fmla="*/ 19 w 26"/>
                <a:gd name="T37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" h="23">
                  <a:moveTo>
                    <a:pt x="19" y="9"/>
                  </a:moveTo>
                  <a:cubicBezTo>
                    <a:pt x="22" y="6"/>
                    <a:pt x="22" y="6"/>
                    <a:pt x="22" y="6"/>
                  </a:cubicBezTo>
                  <a:cubicBezTo>
                    <a:pt x="24" y="8"/>
                    <a:pt x="25" y="10"/>
                    <a:pt x="26" y="12"/>
                  </a:cubicBezTo>
                  <a:cubicBezTo>
                    <a:pt x="26" y="14"/>
                    <a:pt x="26" y="16"/>
                    <a:pt x="25" y="18"/>
                  </a:cubicBezTo>
                  <a:cubicBezTo>
                    <a:pt x="24" y="20"/>
                    <a:pt x="21" y="22"/>
                    <a:pt x="19" y="22"/>
                  </a:cubicBezTo>
                  <a:cubicBezTo>
                    <a:pt x="16" y="23"/>
                    <a:pt x="12" y="22"/>
                    <a:pt x="9" y="20"/>
                  </a:cubicBezTo>
                  <a:cubicBezTo>
                    <a:pt x="5" y="18"/>
                    <a:pt x="3" y="16"/>
                    <a:pt x="1" y="13"/>
                  </a:cubicBezTo>
                  <a:cubicBezTo>
                    <a:pt x="0" y="10"/>
                    <a:pt x="0" y="7"/>
                    <a:pt x="2" y="5"/>
                  </a:cubicBezTo>
                  <a:cubicBezTo>
                    <a:pt x="3" y="2"/>
                    <a:pt x="5" y="1"/>
                    <a:pt x="7" y="0"/>
                  </a:cubicBezTo>
                  <a:cubicBezTo>
                    <a:pt x="9" y="0"/>
                    <a:pt x="11" y="0"/>
                    <a:pt x="13" y="1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0" y="5"/>
                    <a:pt x="9" y="5"/>
                    <a:pt x="8" y="5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5" y="10"/>
                    <a:pt x="6" y="11"/>
                  </a:cubicBezTo>
                  <a:cubicBezTo>
                    <a:pt x="6" y="13"/>
                    <a:pt x="8" y="15"/>
                    <a:pt x="11" y="16"/>
                  </a:cubicBezTo>
                  <a:cubicBezTo>
                    <a:pt x="13" y="17"/>
                    <a:pt x="16" y="18"/>
                    <a:pt x="17" y="18"/>
                  </a:cubicBezTo>
                  <a:cubicBezTo>
                    <a:pt x="19" y="18"/>
                    <a:pt x="20" y="17"/>
                    <a:pt x="21" y="16"/>
                  </a:cubicBezTo>
                  <a:cubicBezTo>
                    <a:pt x="22" y="15"/>
                    <a:pt x="22" y="13"/>
                    <a:pt x="21" y="12"/>
                  </a:cubicBezTo>
                  <a:cubicBezTo>
                    <a:pt x="21" y="11"/>
                    <a:pt x="20" y="10"/>
                    <a:pt x="19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4" name="ïśḷîḍè">
              <a:extLst>
                <a:ext uri="{FF2B5EF4-FFF2-40B4-BE49-F238E27FC236}">
                  <a16:creationId xmlns:a16="http://schemas.microsoft.com/office/drawing/2014/main" id="{D0F1EA5E-0101-4464-AFE4-92F22A1EBF16}"/>
                </a:ext>
              </a:extLst>
            </p:cNvPr>
            <p:cNvSpPr/>
            <p:nvPr/>
          </p:nvSpPr>
          <p:spPr bwMode="auto">
            <a:xfrm>
              <a:off x="3622675" y="3679826"/>
              <a:ext cx="107950" cy="93663"/>
            </a:xfrm>
            <a:custGeom>
              <a:avLst/>
              <a:gdLst>
                <a:gd name="T0" fmla="*/ 52 w 68"/>
                <a:gd name="T1" fmla="*/ 59 h 59"/>
                <a:gd name="T2" fmla="*/ 0 w 68"/>
                <a:gd name="T3" fmla="*/ 36 h 59"/>
                <a:gd name="T4" fmla="*/ 2 w 68"/>
                <a:gd name="T5" fmla="*/ 27 h 59"/>
                <a:gd name="T6" fmla="*/ 23 w 68"/>
                <a:gd name="T7" fmla="*/ 36 h 59"/>
                <a:gd name="T8" fmla="*/ 32 w 68"/>
                <a:gd name="T9" fmla="*/ 18 h 59"/>
                <a:gd name="T10" fmla="*/ 9 w 68"/>
                <a:gd name="T11" fmla="*/ 9 h 59"/>
                <a:gd name="T12" fmla="*/ 14 w 68"/>
                <a:gd name="T13" fmla="*/ 0 h 59"/>
                <a:gd name="T14" fmla="*/ 68 w 68"/>
                <a:gd name="T15" fmla="*/ 22 h 59"/>
                <a:gd name="T16" fmla="*/ 64 w 68"/>
                <a:gd name="T17" fmla="*/ 32 h 59"/>
                <a:gd name="T18" fmla="*/ 41 w 68"/>
                <a:gd name="T19" fmla="*/ 20 h 59"/>
                <a:gd name="T20" fmla="*/ 32 w 68"/>
                <a:gd name="T21" fmla="*/ 38 h 59"/>
                <a:gd name="T22" fmla="*/ 57 w 68"/>
                <a:gd name="T23" fmla="*/ 50 h 59"/>
                <a:gd name="T24" fmla="*/ 52 w 68"/>
                <a:gd name="T2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59">
                  <a:moveTo>
                    <a:pt x="52" y="59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23" y="36"/>
                  </a:lnTo>
                  <a:lnTo>
                    <a:pt x="32" y="18"/>
                  </a:lnTo>
                  <a:lnTo>
                    <a:pt x="9" y="9"/>
                  </a:lnTo>
                  <a:lnTo>
                    <a:pt x="14" y="0"/>
                  </a:lnTo>
                  <a:lnTo>
                    <a:pt x="68" y="22"/>
                  </a:lnTo>
                  <a:lnTo>
                    <a:pt x="64" y="32"/>
                  </a:lnTo>
                  <a:lnTo>
                    <a:pt x="41" y="20"/>
                  </a:lnTo>
                  <a:lnTo>
                    <a:pt x="32" y="38"/>
                  </a:lnTo>
                  <a:lnTo>
                    <a:pt x="57" y="50"/>
                  </a:lnTo>
                  <a:lnTo>
                    <a:pt x="52" y="59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5" name="íṣļíḓe">
              <a:extLst>
                <a:ext uri="{FF2B5EF4-FFF2-40B4-BE49-F238E27FC236}">
                  <a16:creationId xmlns:a16="http://schemas.microsoft.com/office/drawing/2014/main" id="{5D351BF0-65F7-4389-8A50-3CF2B4D2DB69}"/>
                </a:ext>
              </a:extLst>
            </p:cNvPr>
            <p:cNvSpPr/>
            <p:nvPr/>
          </p:nvSpPr>
          <p:spPr bwMode="auto">
            <a:xfrm>
              <a:off x="3648075" y="3606801"/>
              <a:ext cx="107950" cy="87313"/>
            </a:xfrm>
            <a:custGeom>
              <a:avLst/>
              <a:gdLst>
                <a:gd name="T0" fmla="*/ 57 w 68"/>
                <a:gd name="T1" fmla="*/ 55 h 55"/>
                <a:gd name="T2" fmla="*/ 0 w 68"/>
                <a:gd name="T3" fmla="*/ 36 h 55"/>
                <a:gd name="T4" fmla="*/ 2 w 68"/>
                <a:gd name="T5" fmla="*/ 27 h 55"/>
                <a:gd name="T6" fmla="*/ 45 w 68"/>
                <a:gd name="T7" fmla="*/ 20 h 55"/>
                <a:gd name="T8" fmla="*/ 9 w 68"/>
                <a:gd name="T9" fmla="*/ 9 h 55"/>
                <a:gd name="T10" fmla="*/ 11 w 68"/>
                <a:gd name="T11" fmla="*/ 0 h 55"/>
                <a:gd name="T12" fmla="*/ 68 w 68"/>
                <a:gd name="T13" fmla="*/ 16 h 55"/>
                <a:gd name="T14" fmla="*/ 64 w 68"/>
                <a:gd name="T15" fmla="*/ 25 h 55"/>
                <a:gd name="T16" fmla="*/ 23 w 68"/>
                <a:gd name="T17" fmla="*/ 34 h 55"/>
                <a:gd name="T18" fmla="*/ 59 w 68"/>
                <a:gd name="T19" fmla="*/ 46 h 55"/>
                <a:gd name="T20" fmla="*/ 57 w 68"/>
                <a:gd name="T2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8" h="55">
                  <a:moveTo>
                    <a:pt x="57" y="55"/>
                  </a:moveTo>
                  <a:lnTo>
                    <a:pt x="0" y="36"/>
                  </a:lnTo>
                  <a:lnTo>
                    <a:pt x="2" y="27"/>
                  </a:lnTo>
                  <a:lnTo>
                    <a:pt x="45" y="20"/>
                  </a:lnTo>
                  <a:lnTo>
                    <a:pt x="9" y="9"/>
                  </a:lnTo>
                  <a:lnTo>
                    <a:pt x="11" y="0"/>
                  </a:lnTo>
                  <a:lnTo>
                    <a:pt x="68" y="16"/>
                  </a:lnTo>
                  <a:lnTo>
                    <a:pt x="64" y="25"/>
                  </a:lnTo>
                  <a:lnTo>
                    <a:pt x="23" y="34"/>
                  </a:lnTo>
                  <a:lnTo>
                    <a:pt x="59" y="46"/>
                  </a:lnTo>
                  <a:lnTo>
                    <a:pt x="57" y="55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6" name="ïslïḓé">
              <a:extLst>
                <a:ext uri="{FF2B5EF4-FFF2-40B4-BE49-F238E27FC236}">
                  <a16:creationId xmlns:a16="http://schemas.microsoft.com/office/drawing/2014/main" id="{1D45DDF0-58A3-4659-80F4-1F935291FAE1}"/>
                </a:ext>
              </a:extLst>
            </p:cNvPr>
            <p:cNvSpPr/>
            <p:nvPr/>
          </p:nvSpPr>
          <p:spPr bwMode="auto">
            <a:xfrm>
              <a:off x="3673475" y="3527426"/>
              <a:ext cx="96838" cy="79375"/>
            </a:xfrm>
            <a:custGeom>
              <a:avLst/>
              <a:gdLst>
                <a:gd name="T0" fmla="*/ 12 w 27"/>
                <a:gd name="T1" fmla="*/ 22 h 22"/>
                <a:gd name="T2" fmla="*/ 5 w 27"/>
                <a:gd name="T3" fmla="*/ 20 h 22"/>
                <a:gd name="T4" fmla="*/ 2 w 27"/>
                <a:gd name="T5" fmla="*/ 17 h 22"/>
                <a:gd name="T6" fmla="*/ 0 w 27"/>
                <a:gd name="T7" fmla="*/ 14 h 22"/>
                <a:gd name="T8" fmla="*/ 0 w 27"/>
                <a:gd name="T9" fmla="*/ 9 h 22"/>
                <a:gd name="T10" fmla="*/ 5 w 27"/>
                <a:gd name="T11" fmla="*/ 2 h 22"/>
                <a:gd name="T12" fmla="*/ 15 w 27"/>
                <a:gd name="T13" fmla="*/ 1 h 22"/>
                <a:gd name="T14" fmla="*/ 24 w 27"/>
                <a:gd name="T15" fmla="*/ 5 h 22"/>
                <a:gd name="T16" fmla="*/ 26 w 27"/>
                <a:gd name="T17" fmla="*/ 14 h 22"/>
                <a:gd name="T18" fmla="*/ 21 w 27"/>
                <a:gd name="T19" fmla="*/ 21 h 22"/>
                <a:gd name="T20" fmla="*/ 12 w 27"/>
                <a:gd name="T21" fmla="*/ 22 h 22"/>
                <a:gd name="T22" fmla="*/ 12 w 27"/>
                <a:gd name="T23" fmla="*/ 17 h 22"/>
                <a:gd name="T24" fmla="*/ 19 w 27"/>
                <a:gd name="T25" fmla="*/ 17 h 22"/>
                <a:gd name="T26" fmla="*/ 22 w 27"/>
                <a:gd name="T27" fmla="*/ 13 h 22"/>
                <a:gd name="T28" fmla="*/ 21 w 27"/>
                <a:gd name="T29" fmla="*/ 8 h 22"/>
                <a:gd name="T30" fmla="*/ 14 w 27"/>
                <a:gd name="T31" fmla="*/ 5 h 22"/>
                <a:gd name="T32" fmla="*/ 8 w 27"/>
                <a:gd name="T33" fmla="*/ 6 h 22"/>
                <a:gd name="T34" fmla="*/ 5 w 27"/>
                <a:gd name="T35" fmla="*/ 10 h 22"/>
                <a:gd name="T36" fmla="*/ 6 w 27"/>
                <a:gd name="T37" fmla="*/ 14 h 22"/>
                <a:gd name="T38" fmla="*/ 12 w 27"/>
                <a:gd name="T3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2">
                  <a:moveTo>
                    <a:pt x="12" y="22"/>
                  </a:moveTo>
                  <a:cubicBezTo>
                    <a:pt x="9" y="21"/>
                    <a:pt x="7" y="21"/>
                    <a:pt x="5" y="20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1" y="16"/>
                    <a:pt x="1" y="15"/>
                    <a:pt x="0" y="14"/>
                  </a:cubicBezTo>
                  <a:cubicBezTo>
                    <a:pt x="0" y="12"/>
                    <a:pt x="0" y="11"/>
                    <a:pt x="0" y="9"/>
                  </a:cubicBezTo>
                  <a:cubicBezTo>
                    <a:pt x="1" y="6"/>
                    <a:pt x="2" y="4"/>
                    <a:pt x="5" y="2"/>
                  </a:cubicBezTo>
                  <a:cubicBezTo>
                    <a:pt x="8" y="1"/>
                    <a:pt x="11" y="0"/>
                    <a:pt x="15" y="1"/>
                  </a:cubicBezTo>
                  <a:cubicBezTo>
                    <a:pt x="19" y="2"/>
                    <a:pt x="22" y="3"/>
                    <a:pt x="24" y="5"/>
                  </a:cubicBezTo>
                  <a:cubicBezTo>
                    <a:pt x="26" y="8"/>
                    <a:pt x="27" y="10"/>
                    <a:pt x="26" y="14"/>
                  </a:cubicBezTo>
                  <a:cubicBezTo>
                    <a:pt x="26" y="17"/>
                    <a:pt x="24" y="19"/>
                    <a:pt x="21" y="21"/>
                  </a:cubicBezTo>
                  <a:cubicBezTo>
                    <a:pt x="19" y="22"/>
                    <a:pt x="16" y="22"/>
                    <a:pt x="12" y="22"/>
                  </a:cubicBezTo>
                  <a:close/>
                  <a:moveTo>
                    <a:pt x="12" y="17"/>
                  </a:moveTo>
                  <a:cubicBezTo>
                    <a:pt x="15" y="18"/>
                    <a:pt x="17" y="18"/>
                    <a:pt x="19" y="17"/>
                  </a:cubicBezTo>
                  <a:cubicBezTo>
                    <a:pt x="21" y="16"/>
                    <a:pt x="22" y="15"/>
                    <a:pt x="22" y="13"/>
                  </a:cubicBezTo>
                  <a:cubicBezTo>
                    <a:pt x="22" y="11"/>
                    <a:pt x="22" y="10"/>
                    <a:pt x="21" y="8"/>
                  </a:cubicBezTo>
                  <a:cubicBezTo>
                    <a:pt x="19" y="7"/>
                    <a:pt x="17" y="6"/>
                    <a:pt x="14" y="5"/>
                  </a:cubicBezTo>
                  <a:cubicBezTo>
                    <a:pt x="11" y="5"/>
                    <a:pt x="9" y="5"/>
                    <a:pt x="8" y="6"/>
                  </a:cubicBezTo>
                  <a:cubicBezTo>
                    <a:pt x="6" y="7"/>
                    <a:pt x="5" y="8"/>
                    <a:pt x="5" y="10"/>
                  </a:cubicBezTo>
                  <a:cubicBezTo>
                    <a:pt x="4" y="12"/>
                    <a:pt x="5" y="13"/>
                    <a:pt x="6" y="14"/>
                  </a:cubicBezTo>
                  <a:cubicBezTo>
                    <a:pt x="7" y="16"/>
                    <a:pt x="9" y="17"/>
                    <a:pt x="12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7" name="ïṣḻîḋé">
              <a:extLst>
                <a:ext uri="{FF2B5EF4-FFF2-40B4-BE49-F238E27FC236}">
                  <a16:creationId xmlns:a16="http://schemas.microsoft.com/office/drawing/2014/main" id="{FB4DBB11-A17C-4DA2-98AE-D2DEB1F44CAB}"/>
                </a:ext>
              </a:extLst>
            </p:cNvPr>
            <p:cNvSpPr/>
            <p:nvPr/>
          </p:nvSpPr>
          <p:spPr bwMode="auto">
            <a:xfrm>
              <a:off x="3684588" y="3465513"/>
              <a:ext cx="93663" cy="53975"/>
            </a:xfrm>
            <a:custGeom>
              <a:avLst/>
              <a:gdLst>
                <a:gd name="T0" fmla="*/ 57 w 59"/>
                <a:gd name="T1" fmla="*/ 34 h 34"/>
                <a:gd name="T2" fmla="*/ 0 w 59"/>
                <a:gd name="T3" fmla="*/ 30 h 34"/>
                <a:gd name="T4" fmla="*/ 0 w 59"/>
                <a:gd name="T5" fmla="*/ 20 h 34"/>
                <a:gd name="T6" fmla="*/ 47 w 59"/>
                <a:gd name="T7" fmla="*/ 23 h 34"/>
                <a:gd name="T8" fmla="*/ 50 w 59"/>
                <a:gd name="T9" fmla="*/ 0 h 34"/>
                <a:gd name="T10" fmla="*/ 59 w 59"/>
                <a:gd name="T11" fmla="*/ 0 h 34"/>
                <a:gd name="T12" fmla="*/ 57 w 59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" h="34">
                  <a:moveTo>
                    <a:pt x="57" y="34"/>
                  </a:moveTo>
                  <a:lnTo>
                    <a:pt x="0" y="30"/>
                  </a:lnTo>
                  <a:lnTo>
                    <a:pt x="0" y="20"/>
                  </a:lnTo>
                  <a:lnTo>
                    <a:pt x="47" y="23"/>
                  </a:lnTo>
                  <a:lnTo>
                    <a:pt x="50" y="0"/>
                  </a:lnTo>
                  <a:lnTo>
                    <a:pt x="59" y="0"/>
                  </a:lnTo>
                  <a:lnTo>
                    <a:pt x="57" y="3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8" name="ïṥḷîḓè">
              <a:extLst>
                <a:ext uri="{FF2B5EF4-FFF2-40B4-BE49-F238E27FC236}">
                  <a16:creationId xmlns:a16="http://schemas.microsoft.com/office/drawing/2014/main" id="{BCDD75E8-6605-4B09-85F8-191F73AC5B5D}"/>
                </a:ext>
              </a:extLst>
            </p:cNvPr>
            <p:cNvSpPr/>
            <p:nvPr/>
          </p:nvSpPr>
          <p:spPr bwMode="auto">
            <a:xfrm>
              <a:off x="3684588" y="3375026"/>
              <a:ext cx="96838" cy="76200"/>
            </a:xfrm>
            <a:custGeom>
              <a:avLst/>
              <a:gdLst>
                <a:gd name="T0" fmla="*/ 14 w 27"/>
                <a:gd name="T1" fmla="*/ 21 h 21"/>
                <a:gd name="T2" fmla="*/ 7 w 27"/>
                <a:gd name="T3" fmla="*/ 21 h 21"/>
                <a:gd name="T4" fmla="*/ 4 w 27"/>
                <a:gd name="T5" fmla="*/ 19 h 21"/>
                <a:gd name="T6" fmla="*/ 2 w 27"/>
                <a:gd name="T7" fmla="*/ 16 h 21"/>
                <a:gd name="T8" fmla="*/ 0 w 27"/>
                <a:gd name="T9" fmla="*/ 11 h 21"/>
                <a:gd name="T10" fmla="*/ 4 w 27"/>
                <a:gd name="T11" fmla="*/ 3 h 21"/>
                <a:gd name="T12" fmla="*/ 13 w 27"/>
                <a:gd name="T13" fmla="*/ 0 h 21"/>
                <a:gd name="T14" fmla="*/ 23 w 27"/>
                <a:gd name="T15" fmla="*/ 3 h 21"/>
                <a:gd name="T16" fmla="*/ 27 w 27"/>
                <a:gd name="T17" fmla="*/ 11 h 21"/>
                <a:gd name="T18" fmla="*/ 24 w 27"/>
                <a:gd name="T19" fmla="*/ 18 h 21"/>
                <a:gd name="T20" fmla="*/ 14 w 27"/>
                <a:gd name="T21" fmla="*/ 21 h 21"/>
                <a:gd name="T22" fmla="*/ 14 w 27"/>
                <a:gd name="T23" fmla="*/ 17 h 21"/>
                <a:gd name="T24" fmla="*/ 20 w 27"/>
                <a:gd name="T25" fmla="*/ 15 h 21"/>
                <a:gd name="T26" fmla="*/ 22 w 27"/>
                <a:gd name="T27" fmla="*/ 11 h 21"/>
                <a:gd name="T28" fmla="*/ 20 w 27"/>
                <a:gd name="T29" fmla="*/ 6 h 21"/>
                <a:gd name="T30" fmla="*/ 13 w 27"/>
                <a:gd name="T31" fmla="*/ 5 h 21"/>
                <a:gd name="T32" fmla="*/ 7 w 27"/>
                <a:gd name="T33" fmla="*/ 7 h 21"/>
                <a:gd name="T34" fmla="*/ 5 w 27"/>
                <a:gd name="T35" fmla="*/ 11 h 21"/>
                <a:gd name="T36" fmla="*/ 7 w 27"/>
                <a:gd name="T37" fmla="*/ 15 h 21"/>
                <a:gd name="T38" fmla="*/ 14 w 27"/>
                <a:gd name="T39" fmla="*/ 17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" h="21">
                  <a:moveTo>
                    <a:pt x="14" y="21"/>
                  </a:moveTo>
                  <a:cubicBezTo>
                    <a:pt x="11" y="21"/>
                    <a:pt x="9" y="21"/>
                    <a:pt x="7" y="21"/>
                  </a:cubicBezTo>
                  <a:cubicBezTo>
                    <a:pt x="6" y="20"/>
                    <a:pt x="5" y="19"/>
                    <a:pt x="4" y="19"/>
                  </a:cubicBezTo>
                  <a:cubicBezTo>
                    <a:pt x="3" y="18"/>
                    <a:pt x="2" y="17"/>
                    <a:pt x="2" y="16"/>
                  </a:cubicBezTo>
                  <a:cubicBezTo>
                    <a:pt x="1" y="15"/>
                    <a:pt x="0" y="13"/>
                    <a:pt x="0" y="11"/>
                  </a:cubicBezTo>
                  <a:cubicBezTo>
                    <a:pt x="0" y="8"/>
                    <a:pt x="1" y="5"/>
                    <a:pt x="4" y="3"/>
                  </a:cubicBezTo>
                  <a:cubicBezTo>
                    <a:pt x="6" y="1"/>
                    <a:pt x="9" y="0"/>
                    <a:pt x="13" y="0"/>
                  </a:cubicBezTo>
                  <a:cubicBezTo>
                    <a:pt x="18" y="0"/>
                    <a:pt x="21" y="1"/>
                    <a:pt x="23" y="3"/>
                  </a:cubicBezTo>
                  <a:cubicBezTo>
                    <a:pt x="26" y="5"/>
                    <a:pt x="27" y="7"/>
                    <a:pt x="27" y="11"/>
                  </a:cubicBezTo>
                  <a:cubicBezTo>
                    <a:pt x="27" y="14"/>
                    <a:pt x="26" y="16"/>
                    <a:pt x="24" y="18"/>
                  </a:cubicBezTo>
                  <a:cubicBezTo>
                    <a:pt x="21" y="20"/>
                    <a:pt x="18" y="21"/>
                    <a:pt x="14" y="21"/>
                  </a:cubicBezTo>
                  <a:close/>
                  <a:moveTo>
                    <a:pt x="14" y="17"/>
                  </a:moveTo>
                  <a:cubicBezTo>
                    <a:pt x="17" y="17"/>
                    <a:pt x="19" y="16"/>
                    <a:pt x="20" y="15"/>
                  </a:cubicBezTo>
                  <a:cubicBezTo>
                    <a:pt x="22" y="14"/>
                    <a:pt x="22" y="12"/>
                    <a:pt x="22" y="11"/>
                  </a:cubicBezTo>
                  <a:cubicBezTo>
                    <a:pt x="22" y="9"/>
                    <a:pt x="22" y="8"/>
                    <a:pt x="20" y="6"/>
                  </a:cubicBezTo>
                  <a:cubicBezTo>
                    <a:pt x="19" y="5"/>
                    <a:pt x="16" y="5"/>
                    <a:pt x="13" y="5"/>
                  </a:cubicBezTo>
                  <a:cubicBezTo>
                    <a:pt x="10" y="5"/>
                    <a:pt x="8" y="6"/>
                    <a:pt x="7" y="7"/>
                  </a:cubicBezTo>
                  <a:cubicBezTo>
                    <a:pt x="5" y="8"/>
                    <a:pt x="5" y="9"/>
                    <a:pt x="5" y="11"/>
                  </a:cubicBezTo>
                  <a:cubicBezTo>
                    <a:pt x="5" y="13"/>
                    <a:pt x="6" y="14"/>
                    <a:pt x="7" y="15"/>
                  </a:cubicBezTo>
                  <a:cubicBezTo>
                    <a:pt x="9" y="16"/>
                    <a:pt x="11" y="17"/>
                    <a:pt x="14" y="1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79" name="iṥḷíďè">
              <a:extLst>
                <a:ext uri="{FF2B5EF4-FFF2-40B4-BE49-F238E27FC236}">
                  <a16:creationId xmlns:a16="http://schemas.microsoft.com/office/drawing/2014/main" id="{362615CB-2381-4216-8E34-325B328FA2C4}"/>
                </a:ext>
              </a:extLst>
            </p:cNvPr>
            <p:cNvSpPr/>
            <p:nvPr/>
          </p:nvSpPr>
          <p:spPr bwMode="auto">
            <a:xfrm>
              <a:off x="3676650" y="3287713"/>
              <a:ext cx="98425" cy="79375"/>
            </a:xfrm>
            <a:custGeom>
              <a:avLst/>
              <a:gdLst>
                <a:gd name="T0" fmla="*/ 17 w 27"/>
                <a:gd name="T1" fmla="*/ 10 h 22"/>
                <a:gd name="T2" fmla="*/ 13 w 27"/>
                <a:gd name="T3" fmla="*/ 11 h 22"/>
                <a:gd name="T4" fmla="*/ 12 w 27"/>
                <a:gd name="T5" fmla="*/ 1 h 22"/>
                <a:gd name="T6" fmla="*/ 22 w 27"/>
                <a:gd name="T7" fmla="*/ 0 h 22"/>
                <a:gd name="T8" fmla="*/ 25 w 27"/>
                <a:gd name="T9" fmla="*/ 4 h 22"/>
                <a:gd name="T10" fmla="*/ 27 w 27"/>
                <a:gd name="T11" fmla="*/ 9 h 22"/>
                <a:gd name="T12" fmla="*/ 26 w 27"/>
                <a:gd name="T13" fmla="*/ 15 h 22"/>
                <a:gd name="T14" fmla="*/ 22 w 27"/>
                <a:gd name="T15" fmla="*/ 19 h 22"/>
                <a:gd name="T16" fmla="*/ 15 w 27"/>
                <a:gd name="T17" fmla="*/ 21 h 22"/>
                <a:gd name="T18" fmla="*/ 8 w 27"/>
                <a:gd name="T19" fmla="*/ 21 h 22"/>
                <a:gd name="T20" fmla="*/ 3 w 27"/>
                <a:gd name="T21" fmla="*/ 17 h 22"/>
                <a:gd name="T22" fmla="*/ 1 w 27"/>
                <a:gd name="T23" fmla="*/ 12 h 22"/>
                <a:gd name="T24" fmla="*/ 2 w 27"/>
                <a:gd name="T25" fmla="*/ 6 h 22"/>
                <a:gd name="T26" fmla="*/ 7 w 27"/>
                <a:gd name="T27" fmla="*/ 2 h 22"/>
                <a:gd name="T28" fmla="*/ 8 w 27"/>
                <a:gd name="T29" fmla="*/ 7 h 22"/>
                <a:gd name="T30" fmla="*/ 6 w 27"/>
                <a:gd name="T31" fmla="*/ 9 h 22"/>
                <a:gd name="T32" fmla="*/ 5 w 27"/>
                <a:gd name="T33" fmla="*/ 12 h 22"/>
                <a:gd name="T34" fmla="*/ 8 w 27"/>
                <a:gd name="T35" fmla="*/ 16 h 22"/>
                <a:gd name="T36" fmla="*/ 14 w 27"/>
                <a:gd name="T37" fmla="*/ 17 h 22"/>
                <a:gd name="T38" fmla="*/ 21 w 27"/>
                <a:gd name="T39" fmla="*/ 14 h 22"/>
                <a:gd name="T40" fmla="*/ 22 w 27"/>
                <a:gd name="T41" fmla="*/ 10 h 22"/>
                <a:gd name="T42" fmla="*/ 21 w 27"/>
                <a:gd name="T43" fmla="*/ 7 h 22"/>
                <a:gd name="T44" fmla="*/ 20 w 27"/>
                <a:gd name="T45" fmla="*/ 5 h 22"/>
                <a:gd name="T46" fmla="*/ 16 w 27"/>
                <a:gd name="T47" fmla="*/ 5 h 22"/>
                <a:gd name="T48" fmla="*/ 17 w 27"/>
                <a:gd name="T49" fmla="*/ 1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7" h="22">
                  <a:moveTo>
                    <a:pt x="17" y="10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3" y="1"/>
                    <a:pt x="24" y="2"/>
                    <a:pt x="25" y="4"/>
                  </a:cubicBezTo>
                  <a:cubicBezTo>
                    <a:pt x="26" y="5"/>
                    <a:pt x="27" y="7"/>
                    <a:pt x="27" y="9"/>
                  </a:cubicBezTo>
                  <a:cubicBezTo>
                    <a:pt x="27" y="11"/>
                    <a:pt x="27" y="13"/>
                    <a:pt x="26" y="15"/>
                  </a:cubicBezTo>
                  <a:cubicBezTo>
                    <a:pt x="25" y="17"/>
                    <a:pt x="24" y="18"/>
                    <a:pt x="22" y="19"/>
                  </a:cubicBezTo>
                  <a:cubicBezTo>
                    <a:pt x="20" y="20"/>
                    <a:pt x="18" y="21"/>
                    <a:pt x="15" y="21"/>
                  </a:cubicBezTo>
                  <a:cubicBezTo>
                    <a:pt x="12" y="22"/>
                    <a:pt x="10" y="22"/>
                    <a:pt x="8" y="21"/>
                  </a:cubicBezTo>
                  <a:cubicBezTo>
                    <a:pt x="6" y="20"/>
                    <a:pt x="4" y="19"/>
                    <a:pt x="3" y="17"/>
                  </a:cubicBezTo>
                  <a:cubicBezTo>
                    <a:pt x="2" y="16"/>
                    <a:pt x="1" y="15"/>
                    <a:pt x="1" y="12"/>
                  </a:cubicBezTo>
                  <a:cubicBezTo>
                    <a:pt x="0" y="10"/>
                    <a:pt x="1" y="8"/>
                    <a:pt x="2" y="6"/>
                  </a:cubicBezTo>
                  <a:cubicBezTo>
                    <a:pt x="3" y="4"/>
                    <a:pt x="5" y="3"/>
                    <a:pt x="7" y="2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6" y="8"/>
                    <a:pt x="6" y="9"/>
                  </a:cubicBezTo>
                  <a:cubicBezTo>
                    <a:pt x="5" y="10"/>
                    <a:pt x="5" y="11"/>
                    <a:pt x="5" y="12"/>
                  </a:cubicBezTo>
                  <a:cubicBezTo>
                    <a:pt x="5" y="14"/>
                    <a:pt x="6" y="15"/>
                    <a:pt x="8" y="16"/>
                  </a:cubicBezTo>
                  <a:cubicBezTo>
                    <a:pt x="9" y="17"/>
                    <a:pt x="12" y="17"/>
                    <a:pt x="14" y="17"/>
                  </a:cubicBezTo>
                  <a:cubicBezTo>
                    <a:pt x="17" y="17"/>
                    <a:pt x="19" y="16"/>
                    <a:pt x="21" y="14"/>
                  </a:cubicBezTo>
                  <a:cubicBezTo>
                    <a:pt x="22" y="13"/>
                    <a:pt x="23" y="11"/>
                    <a:pt x="22" y="10"/>
                  </a:cubicBezTo>
                  <a:cubicBezTo>
                    <a:pt x="22" y="9"/>
                    <a:pt x="22" y="8"/>
                    <a:pt x="21" y="7"/>
                  </a:cubicBezTo>
                  <a:cubicBezTo>
                    <a:pt x="21" y="6"/>
                    <a:pt x="20" y="5"/>
                    <a:pt x="20" y="5"/>
                  </a:cubicBezTo>
                  <a:cubicBezTo>
                    <a:pt x="16" y="5"/>
                    <a:pt x="16" y="5"/>
                    <a:pt x="16" y="5"/>
                  </a:cubicBezTo>
                  <a:lnTo>
                    <a:pt x="17" y="1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0" name="ïş1ídè">
              <a:extLst>
                <a:ext uri="{FF2B5EF4-FFF2-40B4-BE49-F238E27FC236}">
                  <a16:creationId xmlns:a16="http://schemas.microsoft.com/office/drawing/2014/main" id="{9C83295F-2725-406E-961A-AB4CC56C145A}"/>
                </a:ext>
              </a:extLst>
            </p:cNvPr>
            <p:cNvSpPr/>
            <p:nvPr/>
          </p:nvSpPr>
          <p:spPr bwMode="auto">
            <a:xfrm>
              <a:off x="3659188" y="3225801"/>
              <a:ext cx="100013" cy="69850"/>
            </a:xfrm>
            <a:custGeom>
              <a:avLst/>
              <a:gdLst>
                <a:gd name="T0" fmla="*/ 63 w 63"/>
                <a:gd name="T1" fmla="*/ 14 h 44"/>
                <a:gd name="T2" fmla="*/ 38 w 63"/>
                <a:gd name="T3" fmla="*/ 18 h 44"/>
                <a:gd name="T4" fmla="*/ 11 w 63"/>
                <a:gd name="T5" fmla="*/ 44 h 44"/>
                <a:gd name="T6" fmla="*/ 7 w 63"/>
                <a:gd name="T7" fmla="*/ 32 h 44"/>
                <a:gd name="T8" fmla="*/ 27 w 63"/>
                <a:gd name="T9" fmla="*/ 16 h 44"/>
                <a:gd name="T10" fmla="*/ 2 w 63"/>
                <a:gd name="T11" fmla="*/ 9 h 44"/>
                <a:gd name="T12" fmla="*/ 0 w 63"/>
                <a:gd name="T13" fmla="*/ 0 h 44"/>
                <a:gd name="T14" fmla="*/ 36 w 63"/>
                <a:gd name="T15" fmla="*/ 9 h 44"/>
                <a:gd name="T16" fmla="*/ 61 w 63"/>
                <a:gd name="T17" fmla="*/ 2 h 44"/>
                <a:gd name="T18" fmla="*/ 63 w 63"/>
                <a:gd name="T19" fmla="*/ 1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44">
                  <a:moveTo>
                    <a:pt x="63" y="14"/>
                  </a:moveTo>
                  <a:lnTo>
                    <a:pt x="38" y="18"/>
                  </a:lnTo>
                  <a:lnTo>
                    <a:pt x="11" y="44"/>
                  </a:lnTo>
                  <a:lnTo>
                    <a:pt x="7" y="32"/>
                  </a:lnTo>
                  <a:lnTo>
                    <a:pt x="27" y="16"/>
                  </a:lnTo>
                  <a:lnTo>
                    <a:pt x="2" y="9"/>
                  </a:lnTo>
                  <a:lnTo>
                    <a:pt x="0" y="0"/>
                  </a:lnTo>
                  <a:lnTo>
                    <a:pt x="36" y="9"/>
                  </a:lnTo>
                  <a:lnTo>
                    <a:pt x="61" y="2"/>
                  </a:lnTo>
                  <a:lnTo>
                    <a:pt x="63" y="1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1" name="îŝļiḑe">
              <a:extLst>
                <a:ext uri="{FF2B5EF4-FFF2-40B4-BE49-F238E27FC236}">
                  <a16:creationId xmlns:a16="http://schemas.microsoft.com/office/drawing/2014/main" id="{A5ABDC55-7403-43FE-AEDE-742C15A32424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2" name="í$ļïḓé">
              <a:extLst>
                <a:ext uri="{FF2B5EF4-FFF2-40B4-BE49-F238E27FC236}">
                  <a16:creationId xmlns:a16="http://schemas.microsoft.com/office/drawing/2014/main" id="{0DF47D24-010A-494B-AFA0-F7E269BC56C5}"/>
                </a:ext>
              </a:extLst>
            </p:cNvPr>
            <p:cNvSpPr/>
            <p:nvPr/>
          </p:nvSpPr>
          <p:spPr bwMode="auto">
            <a:xfrm>
              <a:off x="2967038" y="3346451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3" name="i$1iďê">
              <a:extLst>
                <a:ext uri="{FF2B5EF4-FFF2-40B4-BE49-F238E27FC236}">
                  <a16:creationId xmlns:a16="http://schemas.microsoft.com/office/drawing/2014/main" id="{2AD31626-189D-40A8-870A-0D2C650DB49B}"/>
                </a:ext>
              </a:extLst>
            </p:cNvPr>
            <p:cNvSpPr/>
            <p:nvPr/>
          </p:nvSpPr>
          <p:spPr bwMode="auto">
            <a:xfrm>
              <a:off x="2768600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4" name="îšḷiḍe">
              <a:extLst>
                <a:ext uri="{FF2B5EF4-FFF2-40B4-BE49-F238E27FC236}">
                  <a16:creationId xmlns:a16="http://schemas.microsoft.com/office/drawing/2014/main" id="{079C53CE-54E7-4B7C-85EC-B7E6E1882286}"/>
                </a:ext>
              </a:extLst>
            </p:cNvPr>
            <p:cNvSpPr/>
            <p:nvPr/>
          </p:nvSpPr>
          <p:spPr bwMode="auto">
            <a:xfrm>
              <a:off x="3121025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5" name="íṥlïdê">
              <a:extLst>
                <a:ext uri="{FF2B5EF4-FFF2-40B4-BE49-F238E27FC236}">
                  <a16:creationId xmlns:a16="http://schemas.microsoft.com/office/drawing/2014/main" id="{2BB7C79F-3A9A-4212-B699-A10AC918D39E}"/>
                </a:ext>
              </a:extLst>
            </p:cNvPr>
            <p:cNvSpPr/>
            <p:nvPr/>
          </p:nvSpPr>
          <p:spPr bwMode="auto">
            <a:xfrm>
              <a:off x="2871788" y="3592513"/>
              <a:ext cx="44450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6" name="íśľîďé">
              <a:extLst>
                <a:ext uri="{FF2B5EF4-FFF2-40B4-BE49-F238E27FC236}">
                  <a16:creationId xmlns:a16="http://schemas.microsoft.com/office/drawing/2014/main" id="{5E63FF6F-64D4-42E7-BEF2-E221F095C8D1}"/>
                </a:ext>
              </a:extLst>
            </p:cNvPr>
            <p:cNvSpPr/>
            <p:nvPr/>
          </p:nvSpPr>
          <p:spPr bwMode="auto">
            <a:xfrm>
              <a:off x="3021013" y="3592513"/>
              <a:ext cx="42863" cy="14288"/>
            </a:xfrm>
            <a:prstGeom prst="rect">
              <a:avLst/>
            </a:pr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7" name="iŝḻîdé">
              <a:extLst>
                <a:ext uri="{FF2B5EF4-FFF2-40B4-BE49-F238E27FC236}">
                  <a16:creationId xmlns:a16="http://schemas.microsoft.com/office/drawing/2014/main" id="{3D3EB558-65E4-4389-95A5-4985897F7434}"/>
                </a:ext>
              </a:extLst>
            </p:cNvPr>
            <p:cNvSpPr/>
            <p:nvPr/>
          </p:nvSpPr>
          <p:spPr bwMode="auto">
            <a:xfrm>
              <a:off x="2768600" y="3482976"/>
              <a:ext cx="396875" cy="109538"/>
            </a:xfrm>
            <a:custGeom>
              <a:avLst/>
              <a:gdLst>
                <a:gd name="T0" fmla="*/ 250 w 250"/>
                <a:gd name="T1" fmla="*/ 0 h 69"/>
                <a:gd name="T2" fmla="*/ 225 w 250"/>
                <a:gd name="T3" fmla="*/ 0 h 69"/>
                <a:gd name="T4" fmla="*/ 225 w 250"/>
                <a:gd name="T5" fmla="*/ 5 h 69"/>
                <a:gd name="T6" fmla="*/ 222 w 250"/>
                <a:gd name="T7" fmla="*/ 5 h 69"/>
                <a:gd name="T8" fmla="*/ 222 w 250"/>
                <a:gd name="T9" fmla="*/ 0 h 69"/>
                <a:gd name="T10" fmla="*/ 186 w 250"/>
                <a:gd name="T11" fmla="*/ 0 h 69"/>
                <a:gd name="T12" fmla="*/ 186 w 250"/>
                <a:gd name="T13" fmla="*/ 5 h 69"/>
                <a:gd name="T14" fmla="*/ 184 w 250"/>
                <a:gd name="T15" fmla="*/ 5 h 69"/>
                <a:gd name="T16" fmla="*/ 184 w 250"/>
                <a:gd name="T17" fmla="*/ 0 h 69"/>
                <a:gd name="T18" fmla="*/ 161 w 250"/>
                <a:gd name="T19" fmla="*/ 0 h 69"/>
                <a:gd name="T20" fmla="*/ 161 w 250"/>
                <a:gd name="T21" fmla="*/ 5 h 69"/>
                <a:gd name="T22" fmla="*/ 159 w 250"/>
                <a:gd name="T23" fmla="*/ 5 h 69"/>
                <a:gd name="T24" fmla="*/ 159 w 250"/>
                <a:gd name="T25" fmla="*/ 0 h 69"/>
                <a:gd name="T26" fmla="*/ 93 w 250"/>
                <a:gd name="T27" fmla="*/ 0 h 69"/>
                <a:gd name="T28" fmla="*/ 93 w 250"/>
                <a:gd name="T29" fmla="*/ 5 h 69"/>
                <a:gd name="T30" fmla="*/ 90 w 250"/>
                <a:gd name="T31" fmla="*/ 5 h 69"/>
                <a:gd name="T32" fmla="*/ 90 w 250"/>
                <a:gd name="T33" fmla="*/ 0 h 69"/>
                <a:gd name="T34" fmla="*/ 65 w 250"/>
                <a:gd name="T35" fmla="*/ 0 h 69"/>
                <a:gd name="T36" fmla="*/ 65 w 250"/>
                <a:gd name="T37" fmla="*/ 5 h 69"/>
                <a:gd name="T38" fmla="*/ 65 w 250"/>
                <a:gd name="T39" fmla="*/ 5 h 69"/>
                <a:gd name="T40" fmla="*/ 65 w 250"/>
                <a:gd name="T41" fmla="*/ 0 h 69"/>
                <a:gd name="T42" fmla="*/ 27 w 250"/>
                <a:gd name="T43" fmla="*/ 0 h 69"/>
                <a:gd name="T44" fmla="*/ 27 w 250"/>
                <a:gd name="T45" fmla="*/ 5 h 69"/>
                <a:gd name="T46" fmla="*/ 25 w 250"/>
                <a:gd name="T47" fmla="*/ 5 h 69"/>
                <a:gd name="T48" fmla="*/ 25 w 250"/>
                <a:gd name="T49" fmla="*/ 0 h 69"/>
                <a:gd name="T50" fmla="*/ 2 w 250"/>
                <a:gd name="T51" fmla="*/ 0 h 69"/>
                <a:gd name="T52" fmla="*/ 2 w 250"/>
                <a:gd name="T53" fmla="*/ 5 h 69"/>
                <a:gd name="T54" fmla="*/ 0 w 250"/>
                <a:gd name="T55" fmla="*/ 5 h 69"/>
                <a:gd name="T56" fmla="*/ 0 w 250"/>
                <a:gd name="T57" fmla="*/ 69 h 69"/>
                <a:gd name="T58" fmla="*/ 27 w 250"/>
                <a:gd name="T59" fmla="*/ 69 h 69"/>
                <a:gd name="T60" fmla="*/ 27 w 250"/>
                <a:gd name="T61" fmla="*/ 12 h 69"/>
                <a:gd name="T62" fmla="*/ 65 w 250"/>
                <a:gd name="T63" fmla="*/ 12 h 69"/>
                <a:gd name="T64" fmla="*/ 65 w 250"/>
                <a:gd name="T65" fmla="*/ 69 h 69"/>
                <a:gd name="T66" fmla="*/ 93 w 250"/>
                <a:gd name="T67" fmla="*/ 69 h 69"/>
                <a:gd name="T68" fmla="*/ 93 w 250"/>
                <a:gd name="T69" fmla="*/ 12 h 69"/>
                <a:gd name="T70" fmla="*/ 159 w 250"/>
                <a:gd name="T71" fmla="*/ 12 h 69"/>
                <a:gd name="T72" fmla="*/ 159 w 250"/>
                <a:gd name="T73" fmla="*/ 69 h 69"/>
                <a:gd name="T74" fmla="*/ 186 w 250"/>
                <a:gd name="T75" fmla="*/ 69 h 69"/>
                <a:gd name="T76" fmla="*/ 186 w 250"/>
                <a:gd name="T77" fmla="*/ 12 h 69"/>
                <a:gd name="T78" fmla="*/ 222 w 250"/>
                <a:gd name="T79" fmla="*/ 12 h 69"/>
                <a:gd name="T80" fmla="*/ 222 w 250"/>
                <a:gd name="T81" fmla="*/ 69 h 69"/>
                <a:gd name="T82" fmla="*/ 250 w 250"/>
                <a:gd name="T83" fmla="*/ 69 h 69"/>
                <a:gd name="T84" fmla="*/ 250 w 250"/>
                <a:gd name="T85" fmla="*/ 5 h 69"/>
                <a:gd name="T86" fmla="*/ 250 w 250"/>
                <a:gd name="T87" fmla="*/ 5 h 69"/>
                <a:gd name="T88" fmla="*/ 250 w 250"/>
                <a:gd name="T8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50" h="69">
                  <a:moveTo>
                    <a:pt x="250" y="0"/>
                  </a:moveTo>
                  <a:lnTo>
                    <a:pt x="225" y="0"/>
                  </a:lnTo>
                  <a:lnTo>
                    <a:pt x="225" y="5"/>
                  </a:lnTo>
                  <a:lnTo>
                    <a:pt x="222" y="5"/>
                  </a:lnTo>
                  <a:lnTo>
                    <a:pt x="222" y="0"/>
                  </a:lnTo>
                  <a:lnTo>
                    <a:pt x="186" y="0"/>
                  </a:lnTo>
                  <a:lnTo>
                    <a:pt x="186" y="5"/>
                  </a:lnTo>
                  <a:lnTo>
                    <a:pt x="184" y="5"/>
                  </a:lnTo>
                  <a:lnTo>
                    <a:pt x="184" y="0"/>
                  </a:lnTo>
                  <a:lnTo>
                    <a:pt x="161" y="0"/>
                  </a:lnTo>
                  <a:lnTo>
                    <a:pt x="161" y="5"/>
                  </a:lnTo>
                  <a:lnTo>
                    <a:pt x="159" y="5"/>
                  </a:lnTo>
                  <a:lnTo>
                    <a:pt x="159" y="0"/>
                  </a:lnTo>
                  <a:lnTo>
                    <a:pt x="93" y="0"/>
                  </a:lnTo>
                  <a:lnTo>
                    <a:pt x="93" y="5"/>
                  </a:lnTo>
                  <a:lnTo>
                    <a:pt x="90" y="5"/>
                  </a:lnTo>
                  <a:lnTo>
                    <a:pt x="90" y="0"/>
                  </a:lnTo>
                  <a:lnTo>
                    <a:pt x="65" y="0"/>
                  </a:lnTo>
                  <a:lnTo>
                    <a:pt x="65" y="5"/>
                  </a:lnTo>
                  <a:lnTo>
                    <a:pt x="65" y="5"/>
                  </a:lnTo>
                  <a:lnTo>
                    <a:pt x="65" y="0"/>
                  </a:lnTo>
                  <a:lnTo>
                    <a:pt x="27" y="0"/>
                  </a:lnTo>
                  <a:lnTo>
                    <a:pt x="27" y="5"/>
                  </a:lnTo>
                  <a:lnTo>
                    <a:pt x="25" y="5"/>
                  </a:lnTo>
                  <a:lnTo>
                    <a:pt x="25" y="0"/>
                  </a:lnTo>
                  <a:lnTo>
                    <a:pt x="2" y="0"/>
                  </a:lnTo>
                  <a:lnTo>
                    <a:pt x="2" y="5"/>
                  </a:lnTo>
                  <a:lnTo>
                    <a:pt x="0" y="5"/>
                  </a:lnTo>
                  <a:lnTo>
                    <a:pt x="0" y="69"/>
                  </a:lnTo>
                  <a:lnTo>
                    <a:pt x="27" y="69"/>
                  </a:lnTo>
                  <a:lnTo>
                    <a:pt x="27" y="12"/>
                  </a:lnTo>
                  <a:lnTo>
                    <a:pt x="65" y="12"/>
                  </a:lnTo>
                  <a:lnTo>
                    <a:pt x="65" y="69"/>
                  </a:lnTo>
                  <a:lnTo>
                    <a:pt x="93" y="69"/>
                  </a:lnTo>
                  <a:lnTo>
                    <a:pt x="93" y="12"/>
                  </a:lnTo>
                  <a:lnTo>
                    <a:pt x="159" y="12"/>
                  </a:lnTo>
                  <a:lnTo>
                    <a:pt x="159" y="69"/>
                  </a:lnTo>
                  <a:lnTo>
                    <a:pt x="186" y="69"/>
                  </a:lnTo>
                  <a:lnTo>
                    <a:pt x="186" y="12"/>
                  </a:lnTo>
                  <a:lnTo>
                    <a:pt x="222" y="12"/>
                  </a:lnTo>
                  <a:lnTo>
                    <a:pt x="222" y="69"/>
                  </a:lnTo>
                  <a:lnTo>
                    <a:pt x="250" y="69"/>
                  </a:lnTo>
                  <a:lnTo>
                    <a:pt x="250" y="5"/>
                  </a:lnTo>
                  <a:lnTo>
                    <a:pt x="250" y="5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8" name="ïsḷiḍé">
              <a:extLst>
                <a:ext uri="{FF2B5EF4-FFF2-40B4-BE49-F238E27FC236}">
                  <a16:creationId xmlns:a16="http://schemas.microsoft.com/office/drawing/2014/main" id="{69316797-21CD-43EA-AA86-7EADDB901D63}"/>
                </a:ext>
              </a:extLst>
            </p:cNvPr>
            <p:cNvSpPr/>
            <p:nvPr/>
          </p:nvSpPr>
          <p:spPr bwMode="auto">
            <a:xfrm>
              <a:off x="29019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0 w 1"/>
                <a:gd name="T9" fmla="*/ 0 w 1"/>
                <a:gd name="T10" fmla="*/ 0 w 1"/>
                <a:gd name="T11" fmla="*/ 0 w 1"/>
                <a:gd name="T12" fmla="*/ 1 w 1"/>
                <a:gd name="T1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89" name="íṧ1iďè">
              <a:extLst>
                <a:ext uri="{FF2B5EF4-FFF2-40B4-BE49-F238E27FC236}">
                  <a16:creationId xmlns:a16="http://schemas.microsoft.com/office/drawing/2014/main" id="{B71981C1-F10B-4002-AAAF-B88B4CC2A5C6}"/>
                </a:ext>
              </a:extLst>
            </p:cNvPr>
            <p:cNvSpPr/>
            <p:nvPr/>
          </p:nvSpPr>
          <p:spPr bwMode="auto">
            <a:xfrm>
              <a:off x="2901950" y="3443288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0 h 1"/>
                <a:gd name="T5" fmla="*/ 0 h 1"/>
                <a:gd name="T6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0" name="îṩľíḓe">
              <a:extLst>
                <a:ext uri="{FF2B5EF4-FFF2-40B4-BE49-F238E27FC236}">
                  <a16:creationId xmlns:a16="http://schemas.microsoft.com/office/drawing/2014/main" id="{AD15FE4F-AE65-4B9B-8687-3E05D9B09CBC}"/>
                </a:ext>
              </a:extLst>
            </p:cNvPr>
            <p:cNvSpPr/>
            <p:nvPr/>
          </p:nvSpPr>
          <p:spPr bwMode="auto">
            <a:xfrm>
              <a:off x="2901950" y="3440113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1" name="ïṡ1ïḑé">
              <a:extLst>
                <a:ext uri="{FF2B5EF4-FFF2-40B4-BE49-F238E27FC236}">
                  <a16:creationId xmlns:a16="http://schemas.microsoft.com/office/drawing/2014/main" id="{AC9F356E-A327-497C-9F7A-2D5A9DE3D909}"/>
                </a:ext>
              </a:extLst>
            </p:cNvPr>
            <p:cNvSpPr/>
            <p:nvPr/>
          </p:nvSpPr>
          <p:spPr bwMode="auto">
            <a:xfrm>
              <a:off x="2905125" y="3446463"/>
              <a:ext cx="3175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0 w 1"/>
                <a:gd name="T4" fmla="*/ 1 w 1"/>
                <a:gd name="T5" fmla="*/ 1 w 1"/>
                <a:gd name="T6" fmla="*/ 1 w 1"/>
                <a:gd name="T7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2" name="iṡlíďe">
              <a:extLst>
                <a:ext uri="{FF2B5EF4-FFF2-40B4-BE49-F238E27FC236}">
                  <a16:creationId xmlns:a16="http://schemas.microsoft.com/office/drawing/2014/main" id="{0BE269F5-976A-48DC-99C1-BC485D8E168E}"/>
                </a:ext>
              </a:extLst>
            </p:cNvPr>
            <p:cNvSpPr/>
            <p:nvPr/>
          </p:nvSpPr>
          <p:spPr bwMode="auto">
            <a:xfrm>
              <a:off x="2908300" y="3446463"/>
              <a:ext cx="3175" cy="4763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3" name="ïšḷiḍè">
              <a:extLst>
                <a:ext uri="{FF2B5EF4-FFF2-40B4-BE49-F238E27FC236}">
                  <a16:creationId xmlns:a16="http://schemas.microsoft.com/office/drawing/2014/main" id="{BE00E6A2-EFFE-406E-B068-8C1E1DA55CD7}"/>
                </a:ext>
              </a:extLst>
            </p:cNvPr>
            <p:cNvSpPr/>
            <p:nvPr/>
          </p:nvSpPr>
          <p:spPr bwMode="auto">
            <a:xfrm>
              <a:off x="2905125" y="3451226"/>
              <a:ext cx="0" cy="3175"/>
            </a:xfrm>
            <a:custGeom>
              <a:avLst/>
              <a:gdLst>
                <a:gd name="T0" fmla="*/ 0 h 1"/>
                <a:gd name="T1" fmla="*/ 0 h 1"/>
                <a:gd name="T2" fmla="*/ 0 h 1"/>
                <a:gd name="T3" fmla="*/ 1 h 1"/>
                <a:gd name="T4" fmla="*/ 1 h 1"/>
                <a:gd name="T5" fmla="*/ 1 h 1"/>
                <a:gd name="T6" fmla="*/ 0 h 1"/>
                <a:gd name="T7" fmla="*/ 0 h 1"/>
                <a:gd name="T8" fmla="*/ 0 h 1"/>
                <a:gd name="T9" fmla="*/ 0 h 1"/>
                <a:gd name="T10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4" name="í$1îḓè">
              <a:extLst>
                <a:ext uri="{FF2B5EF4-FFF2-40B4-BE49-F238E27FC236}">
                  <a16:creationId xmlns:a16="http://schemas.microsoft.com/office/drawing/2014/main" id="{CC9E6135-0CED-4799-9CCD-04403F1DF32D}"/>
                </a:ext>
              </a:extLst>
            </p:cNvPr>
            <p:cNvSpPr/>
            <p:nvPr/>
          </p:nvSpPr>
          <p:spPr bwMode="auto">
            <a:xfrm>
              <a:off x="2857500" y="3446463"/>
              <a:ext cx="11113" cy="7938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1 h 2"/>
                <a:gd name="T4" fmla="*/ 1 w 3"/>
                <a:gd name="T5" fmla="*/ 1 h 2"/>
                <a:gd name="T6" fmla="*/ 1 w 3"/>
                <a:gd name="T7" fmla="*/ 1 h 2"/>
                <a:gd name="T8" fmla="*/ 1 w 3"/>
                <a:gd name="T9" fmla="*/ 1 h 2"/>
                <a:gd name="T10" fmla="*/ 1 w 3"/>
                <a:gd name="T11" fmla="*/ 0 h 2"/>
                <a:gd name="T12" fmla="*/ 1 w 3"/>
                <a:gd name="T13" fmla="*/ 0 h 2"/>
                <a:gd name="T14" fmla="*/ 1 w 3"/>
                <a:gd name="T15" fmla="*/ 0 h 2"/>
                <a:gd name="T16" fmla="*/ 1 w 3"/>
                <a:gd name="T17" fmla="*/ 0 h 2"/>
                <a:gd name="T18" fmla="*/ 1 w 3"/>
                <a:gd name="T19" fmla="*/ 0 h 2"/>
                <a:gd name="T20" fmla="*/ 1 w 3"/>
                <a:gd name="T21" fmla="*/ 0 h 2"/>
                <a:gd name="T22" fmla="*/ 1 w 3"/>
                <a:gd name="T23" fmla="*/ 0 h 2"/>
                <a:gd name="T24" fmla="*/ 1 w 3"/>
                <a:gd name="T25" fmla="*/ 0 h 2"/>
                <a:gd name="T26" fmla="*/ 1 w 3"/>
                <a:gd name="T27" fmla="*/ 0 h 2"/>
                <a:gd name="T28" fmla="*/ 0 w 3"/>
                <a:gd name="T29" fmla="*/ 0 h 2"/>
                <a:gd name="T30" fmla="*/ 0 w 3"/>
                <a:gd name="T31" fmla="*/ 0 h 2"/>
                <a:gd name="T32" fmla="*/ 0 w 3"/>
                <a:gd name="T33" fmla="*/ 0 h 2"/>
                <a:gd name="T34" fmla="*/ 0 w 3"/>
                <a:gd name="T35" fmla="*/ 0 h 2"/>
                <a:gd name="T36" fmla="*/ 0 w 3"/>
                <a:gd name="T37" fmla="*/ 0 h 2"/>
                <a:gd name="T38" fmla="*/ 1 w 3"/>
                <a:gd name="T39" fmla="*/ 1 h 2"/>
                <a:gd name="T40" fmla="*/ 1 w 3"/>
                <a:gd name="T41" fmla="*/ 1 h 2"/>
                <a:gd name="T42" fmla="*/ 1 w 3"/>
                <a:gd name="T43" fmla="*/ 1 h 2"/>
                <a:gd name="T44" fmla="*/ 1 w 3"/>
                <a:gd name="T45" fmla="*/ 2 h 2"/>
                <a:gd name="T46" fmla="*/ 1 w 3"/>
                <a:gd name="T47" fmla="*/ 1 h 2"/>
                <a:gd name="T48" fmla="*/ 2 w 3"/>
                <a:gd name="T49" fmla="*/ 1 h 2"/>
                <a:gd name="T50" fmla="*/ 2 w 3"/>
                <a:gd name="T51" fmla="*/ 1 h 2"/>
                <a:gd name="T52" fmla="*/ 2 w 3"/>
                <a:gd name="T53" fmla="*/ 1 h 2"/>
                <a:gd name="T54" fmla="*/ 3 w 3"/>
                <a:gd name="T55" fmla="*/ 1 h 2"/>
                <a:gd name="T56" fmla="*/ 3 w 3"/>
                <a:gd name="T57" fmla="*/ 1 h 2"/>
                <a:gd name="T58" fmla="*/ 2 w 3"/>
                <a:gd name="T59" fmla="*/ 1 h 2"/>
                <a:gd name="T60" fmla="*/ 2 w 3"/>
                <a:gd name="T61" fmla="*/ 1 h 2"/>
                <a:gd name="T62" fmla="*/ 2 w 3"/>
                <a:gd name="T63" fmla="*/ 1 h 2"/>
                <a:gd name="T64" fmla="*/ 2 w 3"/>
                <a:gd name="T6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5" name="î$ľidé">
              <a:extLst>
                <a:ext uri="{FF2B5EF4-FFF2-40B4-BE49-F238E27FC236}">
                  <a16:creationId xmlns:a16="http://schemas.microsoft.com/office/drawing/2014/main" id="{9916EBB9-693F-4061-864C-A034ADC477B7}"/>
                </a:ext>
              </a:extLst>
            </p:cNvPr>
            <p:cNvSpPr/>
            <p:nvPr/>
          </p:nvSpPr>
          <p:spPr bwMode="auto">
            <a:xfrm>
              <a:off x="2908300" y="3451226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0 w 1"/>
                <a:gd name="T3" fmla="*/ 0 w 1"/>
                <a:gd name="T4" fmla="*/ 0 w 1"/>
                <a:gd name="T5" fmla="*/ 0 w 1"/>
                <a:gd name="T6" fmla="*/ 0 w 1"/>
                <a:gd name="T7" fmla="*/ 1 w 1"/>
                <a:gd name="T8" fmla="*/ 1 w 1"/>
                <a:gd name="T9" fmla="*/ 1 w 1"/>
                <a:gd name="T10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6" name="išḻïďê">
              <a:extLst>
                <a:ext uri="{FF2B5EF4-FFF2-40B4-BE49-F238E27FC236}">
                  <a16:creationId xmlns:a16="http://schemas.microsoft.com/office/drawing/2014/main" id="{FBC42890-BC21-4EA7-9DD4-16D99AD6ED5E}"/>
                </a:ext>
              </a:extLst>
            </p:cNvPr>
            <p:cNvSpPr/>
            <p:nvPr/>
          </p:nvSpPr>
          <p:spPr bwMode="auto">
            <a:xfrm>
              <a:off x="2822575" y="3440113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0 w 1"/>
                <a:gd name="T3" fmla="*/ 1 h 1"/>
                <a:gd name="T4" fmla="*/ 1 w 1"/>
                <a:gd name="T5" fmla="*/ 1 h 1"/>
                <a:gd name="T6" fmla="*/ 1 w 1"/>
                <a:gd name="T7" fmla="*/ 0 h 1"/>
                <a:gd name="T8" fmla="*/ 1 w 1"/>
                <a:gd name="T9" fmla="*/ 0 h 1"/>
                <a:gd name="T10" fmla="*/ 1 w 1"/>
                <a:gd name="T11" fmla="*/ 0 h 1"/>
                <a:gd name="T12" fmla="*/ 1 w 1"/>
                <a:gd name="T13" fmla="*/ 0 h 1"/>
                <a:gd name="T14" fmla="*/ 1 w 1"/>
                <a:gd name="T15" fmla="*/ 0 h 1"/>
                <a:gd name="T16" fmla="*/ 1 w 1"/>
                <a:gd name="T17" fmla="*/ 0 h 1"/>
                <a:gd name="T18" fmla="*/ 0 w 1"/>
                <a:gd name="T19" fmla="*/ 0 h 1"/>
                <a:gd name="T20" fmla="*/ 0 w 1"/>
                <a:gd name="T21" fmla="*/ 0 h 1"/>
                <a:gd name="T22" fmla="*/ 0 w 1"/>
                <a:gd name="T23" fmla="*/ 1 h 1"/>
                <a:gd name="T24" fmla="*/ 0 w 1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7" name="îSļíďê">
              <a:extLst>
                <a:ext uri="{FF2B5EF4-FFF2-40B4-BE49-F238E27FC236}">
                  <a16:creationId xmlns:a16="http://schemas.microsoft.com/office/drawing/2014/main" id="{7D043ABF-F3E5-4416-922A-4A1E9AD60B12}"/>
                </a:ext>
              </a:extLst>
            </p:cNvPr>
            <p:cNvSpPr/>
            <p:nvPr/>
          </p:nvSpPr>
          <p:spPr bwMode="auto">
            <a:xfrm>
              <a:off x="2817813" y="3440113"/>
              <a:ext cx="7938" cy="11113"/>
            </a:xfrm>
            <a:custGeom>
              <a:avLst/>
              <a:gdLst>
                <a:gd name="T0" fmla="*/ 0 w 2"/>
                <a:gd name="T1" fmla="*/ 2 h 3"/>
                <a:gd name="T2" fmla="*/ 0 w 2"/>
                <a:gd name="T3" fmla="*/ 2 h 3"/>
                <a:gd name="T4" fmla="*/ 1 w 2"/>
                <a:gd name="T5" fmla="*/ 3 h 3"/>
                <a:gd name="T6" fmla="*/ 1 w 2"/>
                <a:gd name="T7" fmla="*/ 3 h 3"/>
                <a:gd name="T8" fmla="*/ 1 w 2"/>
                <a:gd name="T9" fmla="*/ 3 h 3"/>
                <a:gd name="T10" fmla="*/ 1 w 2"/>
                <a:gd name="T11" fmla="*/ 2 h 3"/>
                <a:gd name="T12" fmla="*/ 2 w 2"/>
                <a:gd name="T13" fmla="*/ 2 h 3"/>
                <a:gd name="T14" fmla="*/ 2 w 2"/>
                <a:gd name="T15" fmla="*/ 2 h 3"/>
                <a:gd name="T16" fmla="*/ 2 w 2"/>
                <a:gd name="T17" fmla="*/ 2 h 3"/>
                <a:gd name="T18" fmla="*/ 2 w 2"/>
                <a:gd name="T19" fmla="*/ 2 h 3"/>
                <a:gd name="T20" fmla="*/ 2 w 2"/>
                <a:gd name="T21" fmla="*/ 2 h 3"/>
                <a:gd name="T22" fmla="*/ 2 w 2"/>
                <a:gd name="T23" fmla="*/ 2 h 3"/>
                <a:gd name="T24" fmla="*/ 2 w 2"/>
                <a:gd name="T25" fmla="*/ 2 h 3"/>
                <a:gd name="T26" fmla="*/ 1 w 2"/>
                <a:gd name="T27" fmla="*/ 2 h 3"/>
                <a:gd name="T28" fmla="*/ 1 w 2"/>
                <a:gd name="T29" fmla="*/ 2 h 3"/>
                <a:gd name="T30" fmla="*/ 1 w 2"/>
                <a:gd name="T31" fmla="*/ 2 h 3"/>
                <a:gd name="T32" fmla="*/ 1 w 2"/>
                <a:gd name="T33" fmla="*/ 2 h 3"/>
                <a:gd name="T34" fmla="*/ 1 w 2"/>
                <a:gd name="T35" fmla="*/ 1 h 3"/>
                <a:gd name="T36" fmla="*/ 1 w 2"/>
                <a:gd name="T37" fmla="*/ 1 h 3"/>
                <a:gd name="T38" fmla="*/ 1 w 2"/>
                <a:gd name="T39" fmla="*/ 0 h 3"/>
                <a:gd name="T40" fmla="*/ 0 w 2"/>
                <a:gd name="T41" fmla="*/ 0 h 3"/>
                <a:gd name="T42" fmla="*/ 0 w 2"/>
                <a:gd name="T43" fmla="*/ 0 h 3"/>
                <a:gd name="T44" fmla="*/ 0 w 2"/>
                <a:gd name="T45" fmla="*/ 1 h 3"/>
                <a:gd name="T46" fmla="*/ 0 w 2"/>
                <a:gd name="T4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" h="3"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8" name="íṧḻiḋe">
              <a:extLst>
                <a:ext uri="{FF2B5EF4-FFF2-40B4-BE49-F238E27FC236}">
                  <a16:creationId xmlns:a16="http://schemas.microsoft.com/office/drawing/2014/main" id="{5836AC05-30CF-4F19-8B0B-93AD0B3A4C2E}"/>
                </a:ext>
              </a:extLst>
            </p:cNvPr>
            <p:cNvSpPr/>
            <p:nvPr/>
          </p:nvSpPr>
          <p:spPr bwMode="auto">
            <a:xfrm>
              <a:off x="2822575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1 h 1"/>
                <a:gd name="T14" fmla="*/ 1 w 1"/>
                <a:gd name="T15" fmla="*/ 1 h 1"/>
                <a:gd name="T16" fmla="*/ 1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99" name="îṡ1iďé">
              <a:extLst>
                <a:ext uri="{FF2B5EF4-FFF2-40B4-BE49-F238E27FC236}">
                  <a16:creationId xmlns:a16="http://schemas.microsoft.com/office/drawing/2014/main" id="{917F6347-BFF9-4AB1-9C93-7F1B5C508A76}"/>
                </a:ext>
              </a:extLst>
            </p:cNvPr>
            <p:cNvSpPr/>
            <p:nvPr/>
          </p:nvSpPr>
          <p:spPr bwMode="auto">
            <a:xfrm>
              <a:off x="2828925" y="3432176"/>
              <a:ext cx="7938" cy="14288"/>
            </a:xfrm>
            <a:custGeom>
              <a:avLst/>
              <a:gdLst>
                <a:gd name="T0" fmla="*/ 1 w 2"/>
                <a:gd name="T1" fmla="*/ 0 h 4"/>
                <a:gd name="T2" fmla="*/ 1 w 2"/>
                <a:gd name="T3" fmla="*/ 0 h 4"/>
                <a:gd name="T4" fmla="*/ 1 w 2"/>
                <a:gd name="T5" fmla="*/ 0 h 4"/>
                <a:gd name="T6" fmla="*/ 0 w 2"/>
                <a:gd name="T7" fmla="*/ 0 h 4"/>
                <a:gd name="T8" fmla="*/ 0 w 2"/>
                <a:gd name="T9" fmla="*/ 0 h 4"/>
                <a:gd name="T10" fmla="*/ 0 w 2"/>
                <a:gd name="T11" fmla="*/ 0 h 4"/>
                <a:gd name="T12" fmla="*/ 0 w 2"/>
                <a:gd name="T13" fmla="*/ 0 h 4"/>
                <a:gd name="T14" fmla="*/ 0 w 2"/>
                <a:gd name="T15" fmla="*/ 0 h 4"/>
                <a:gd name="T16" fmla="*/ 0 w 2"/>
                <a:gd name="T17" fmla="*/ 0 h 4"/>
                <a:gd name="T18" fmla="*/ 0 w 2"/>
                <a:gd name="T19" fmla="*/ 0 h 4"/>
                <a:gd name="T20" fmla="*/ 0 w 2"/>
                <a:gd name="T21" fmla="*/ 0 h 4"/>
                <a:gd name="T22" fmla="*/ 1 w 2"/>
                <a:gd name="T23" fmla="*/ 1 h 4"/>
                <a:gd name="T24" fmla="*/ 1 w 2"/>
                <a:gd name="T25" fmla="*/ 1 h 4"/>
                <a:gd name="T26" fmla="*/ 1 w 2"/>
                <a:gd name="T27" fmla="*/ 1 h 4"/>
                <a:gd name="T28" fmla="*/ 0 w 2"/>
                <a:gd name="T29" fmla="*/ 1 h 4"/>
                <a:gd name="T30" fmla="*/ 0 w 2"/>
                <a:gd name="T31" fmla="*/ 1 h 4"/>
                <a:gd name="T32" fmla="*/ 0 w 2"/>
                <a:gd name="T33" fmla="*/ 1 h 4"/>
                <a:gd name="T34" fmla="*/ 0 w 2"/>
                <a:gd name="T35" fmla="*/ 1 h 4"/>
                <a:gd name="T36" fmla="*/ 0 w 2"/>
                <a:gd name="T37" fmla="*/ 1 h 4"/>
                <a:gd name="T38" fmla="*/ 0 w 2"/>
                <a:gd name="T39" fmla="*/ 1 h 4"/>
                <a:gd name="T40" fmla="*/ 1 w 2"/>
                <a:gd name="T41" fmla="*/ 1 h 4"/>
                <a:gd name="T42" fmla="*/ 1 w 2"/>
                <a:gd name="T43" fmla="*/ 1 h 4"/>
                <a:gd name="T44" fmla="*/ 1 w 2"/>
                <a:gd name="T45" fmla="*/ 1 h 4"/>
                <a:gd name="T46" fmla="*/ 1 w 2"/>
                <a:gd name="T47" fmla="*/ 2 h 4"/>
                <a:gd name="T48" fmla="*/ 1 w 2"/>
                <a:gd name="T49" fmla="*/ 2 h 4"/>
                <a:gd name="T50" fmla="*/ 1 w 2"/>
                <a:gd name="T51" fmla="*/ 3 h 4"/>
                <a:gd name="T52" fmla="*/ 1 w 2"/>
                <a:gd name="T53" fmla="*/ 3 h 4"/>
                <a:gd name="T54" fmla="*/ 1 w 2"/>
                <a:gd name="T55" fmla="*/ 3 h 4"/>
                <a:gd name="T56" fmla="*/ 1 w 2"/>
                <a:gd name="T57" fmla="*/ 3 h 4"/>
                <a:gd name="T58" fmla="*/ 1 w 2"/>
                <a:gd name="T59" fmla="*/ 4 h 4"/>
                <a:gd name="T60" fmla="*/ 1 w 2"/>
                <a:gd name="T61" fmla="*/ 4 h 4"/>
                <a:gd name="T62" fmla="*/ 1 w 2"/>
                <a:gd name="T63" fmla="*/ 4 h 4"/>
                <a:gd name="T64" fmla="*/ 1 w 2"/>
                <a:gd name="T65" fmla="*/ 4 h 4"/>
                <a:gd name="T66" fmla="*/ 2 w 2"/>
                <a:gd name="T67" fmla="*/ 4 h 4"/>
                <a:gd name="T68" fmla="*/ 2 w 2"/>
                <a:gd name="T69" fmla="*/ 3 h 4"/>
                <a:gd name="T70" fmla="*/ 2 w 2"/>
                <a:gd name="T71" fmla="*/ 2 h 4"/>
                <a:gd name="T72" fmla="*/ 2 w 2"/>
                <a:gd name="T73" fmla="*/ 2 h 4"/>
                <a:gd name="T74" fmla="*/ 2 w 2"/>
                <a:gd name="T75" fmla="*/ 1 h 4"/>
                <a:gd name="T76" fmla="*/ 2 w 2"/>
                <a:gd name="T77" fmla="*/ 1 h 4"/>
                <a:gd name="T78" fmla="*/ 2 w 2"/>
                <a:gd name="T79" fmla="*/ 0 h 4"/>
                <a:gd name="T80" fmla="*/ 1 w 2"/>
                <a:gd name="T8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2" y="4"/>
                    <a:pt x="2" y="4"/>
                  </a:cubicBezTo>
                  <a:cubicBezTo>
                    <a:pt x="2" y="4"/>
                    <a:pt x="2" y="3"/>
                    <a:pt x="2" y="3"/>
                  </a:cubicBezTo>
                  <a:cubicBezTo>
                    <a:pt x="2" y="3"/>
                    <a:pt x="2" y="3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0" name="ï$ḷïdè">
              <a:extLst>
                <a:ext uri="{FF2B5EF4-FFF2-40B4-BE49-F238E27FC236}">
                  <a16:creationId xmlns:a16="http://schemas.microsoft.com/office/drawing/2014/main" id="{377F4452-205F-42A8-851E-54BE6DE63633}"/>
                </a:ext>
              </a:extLst>
            </p:cNvPr>
            <p:cNvSpPr/>
            <p:nvPr/>
          </p:nvSpPr>
          <p:spPr bwMode="auto">
            <a:xfrm>
              <a:off x="2817813" y="3451226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2 w 2"/>
                <a:gd name="T5" fmla="*/ 0 h 1"/>
                <a:gd name="T6" fmla="*/ 2 w 2"/>
                <a:gd name="T7" fmla="*/ 0 h 1"/>
                <a:gd name="T8" fmla="*/ 2 w 2"/>
                <a:gd name="T9" fmla="*/ 0 h 1"/>
                <a:gd name="T10" fmla="*/ 2 w 2"/>
                <a:gd name="T11" fmla="*/ 0 h 1"/>
                <a:gd name="T12" fmla="*/ 1 w 2"/>
                <a:gd name="T13" fmla="*/ 0 h 1"/>
                <a:gd name="T14" fmla="*/ 1 w 2"/>
                <a:gd name="T15" fmla="*/ 0 h 1"/>
                <a:gd name="T16" fmla="*/ 1 w 2"/>
                <a:gd name="T17" fmla="*/ 0 h 1"/>
                <a:gd name="T18" fmla="*/ 1 w 2"/>
                <a:gd name="T19" fmla="*/ 0 h 1"/>
                <a:gd name="T20" fmla="*/ 1 w 2"/>
                <a:gd name="T21" fmla="*/ 0 h 1"/>
                <a:gd name="T22" fmla="*/ 0 w 2"/>
                <a:gd name="T23" fmla="*/ 0 h 1"/>
                <a:gd name="T24" fmla="*/ 0 w 2"/>
                <a:gd name="T25" fmla="*/ 0 h 1"/>
                <a:gd name="T26" fmla="*/ 0 w 2"/>
                <a:gd name="T27" fmla="*/ 0 h 1"/>
                <a:gd name="T28" fmla="*/ 0 w 2"/>
                <a:gd name="T29" fmla="*/ 0 h 1"/>
                <a:gd name="T30" fmla="*/ 0 w 2"/>
                <a:gd name="T31" fmla="*/ 1 h 1"/>
                <a:gd name="T32" fmla="*/ 0 w 2"/>
                <a:gd name="T33" fmla="*/ 1 h 1"/>
                <a:gd name="T34" fmla="*/ 1 w 2"/>
                <a:gd name="T35" fmla="*/ 1 h 1"/>
                <a:gd name="T36" fmla="*/ 1 w 2"/>
                <a:gd name="T37" fmla="*/ 1 h 1"/>
                <a:gd name="T38" fmla="*/ 1 w 2"/>
                <a:gd name="T39" fmla="*/ 1 h 1"/>
                <a:gd name="T40" fmla="*/ 2 w 2"/>
                <a:gd name="T41" fmla="*/ 1 h 1"/>
                <a:gd name="T42" fmla="*/ 2 w 2"/>
                <a:gd name="T43" fmla="*/ 1 h 1"/>
                <a:gd name="T44" fmla="*/ 2 w 2"/>
                <a:gd name="T45" fmla="*/ 1 h 1"/>
                <a:gd name="T46" fmla="*/ 2 w 2"/>
                <a:gd name="T47" fmla="*/ 0 h 1"/>
                <a:gd name="T48" fmla="*/ 2 w 2"/>
                <a:gd name="T4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1" name="işlîḋê">
              <a:extLst>
                <a:ext uri="{FF2B5EF4-FFF2-40B4-BE49-F238E27FC236}">
                  <a16:creationId xmlns:a16="http://schemas.microsoft.com/office/drawing/2014/main" id="{8459D00C-C8DD-49F5-AEED-B853C75EE905}"/>
                </a:ext>
              </a:extLst>
            </p:cNvPr>
            <p:cNvSpPr/>
            <p:nvPr/>
          </p:nvSpPr>
          <p:spPr bwMode="auto">
            <a:xfrm>
              <a:off x="2828925" y="34401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1 h 1"/>
                <a:gd name="T16" fmla="*/ 0 w 1"/>
                <a:gd name="T17" fmla="*/ 1 h 1"/>
                <a:gd name="T18" fmla="*/ 0 w 1"/>
                <a:gd name="T19" fmla="*/ 1 h 1"/>
                <a:gd name="T20" fmla="*/ 0 w 1"/>
                <a:gd name="T21" fmla="*/ 1 h 1"/>
                <a:gd name="T22" fmla="*/ 0 w 1"/>
                <a:gd name="T23" fmla="*/ 1 h 1"/>
                <a:gd name="T24" fmla="*/ 0 w 1"/>
                <a:gd name="T25" fmla="*/ 1 h 1"/>
                <a:gd name="T26" fmla="*/ 0 w 1"/>
                <a:gd name="T27" fmla="*/ 1 h 1"/>
                <a:gd name="T28" fmla="*/ 0 w 1"/>
                <a:gd name="T29" fmla="*/ 1 h 1"/>
                <a:gd name="T30" fmla="*/ 1 w 1"/>
                <a:gd name="T31" fmla="*/ 0 h 1"/>
                <a:gd name="T32" fmla="*/ 1 w 1"/>
                <a:gd name="T33" fmla="*/ 0 h 1"/>
                <a:gd name="T34" fmla="*/ 1 w 1"/>
                <a:gd name="T35" fmla="*/ 0 h 1"/>
                <a:gd name="T36" fmla="*/ 1 w 1"/>
                <a:gd name="T3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2" name="işḻïḑè">
              <a:extLst>
                <a:ext uri="{FF2B5EF4-FFF2-40B4-BE49-F238E27FC236}">
                  <a16:creationId xmlns:a16="http://schemas.microsoft.com/office/drawing/2014/main" id="{E22982B6-206D-4111-80AD-6C6060D33AC9}"/>
                </a:ext>
              </a:extLst>
            </p:cNvPr>
            <p:cNvSpPr/>
            <p:nvPr/>
          </p:nvSpPr>
          <p:spPr bwMode="auto">
            <a:xfrm>
              <a:off x="2825750" y="3451226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1 w 1"/>
                <a:gd name="T5" fmla="*/ 0 h 1"/>
                <a:gd name="T6" fmla="*/ 1 w 1"/>
                <a:gd name="T7" fmla="*/ 0 h 1"/>
                <a:gd name="T8" fmla="*/ 0 w 1"/>
                <a:gd name="T9" fmla="*/ 0 h 1"/>
                <a:gd name="T10" fmla="*/ 0 w 1"/>
                <a:gd name="T11" fmla="*/ 0 h 1"/>
                <a:gd name="T12" fmla="*/ 0 w 1"/>
                <a:gd name="T13" fmla="*/ 0 h 1"/>
                <a:gd name="T14" fmla="*/ 0 w 1"/>
                <a:gd name="T15" fmla="*/ 0 h 1"/>
                <a:gd name="T16" fmla="*/ 0 w 1"/>
                <a:gd name="T17" fmla="*/ 0 h 1"/>
                <a:gd name="T18" fmla="*/ 1 w 1"/>
                <a:gd name="T19" fmla="*/ 0 h 1"/>
                <a:gd name="T20" fmla="*/ 1 w 1"/>
                <a:gd name="T21" fmla="*/ 0 h 1"/>
                <a:gd name="T22" fmla="*/ 1 w 1"/>
                <a:gd name="T23" fmla="*/ 0 h 1"/>
                <a:gd name="T24" fmla="*/ 1 w 1"/>
                <a:gd name="T25" fmla="*/ 1 h 1"/>
                <a:gd name="T26" fmla="*/ 1 w 1"/>
                <a:gd name="T27" fmla="*/ 0 h 1"/>
                <a:gd name="T28" fmla="*/ 1 w 1"/>
                <a:gd name="T29" fmla="*/ 0 h 1"/>
                <a:gd name="T30" fmla="*/ 1 w 1"/>
                <a:gd name="T31" fmla="*/ 0 h 1"/>
                <a:gd name="T32" fmla="*/ 1 w 1"/>
                <a:gd name="T3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3" name="ïslidê">
              <a:extLst>
                <a:ext uri="{FF2B5EF4-FFF2-40B4-BE49-F238E27FC236}">
                  <a16:creationId xmlns:a16="http://schemas.microsoft.com/office/drawing/2014/main" id="{33F7601E-9F9B-4F13-922D-83E657ADB6C2}"/>
                </a:ext>
              </a:extLst>
            </p:cNvPr>
            <p:cNvSpPr/>
            <p:nvPr/>
          </p:nvSpPr>
          <p:spPr bwMode="auto">
            <a:xfrm>
              <a:off x="2828925" y="34464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4" name="íṣḻíḑê">
              <a:extLst>
                <a:ext uri="{FF2B5EF4-FFF2-40B4-BE49-F238E27FC236}">
                  <a16:creationId xmlns:a16="http://schemas.microsoft.com/office/drawing/2014/main" id="{52C9BB4F-8481-4F82-84B7-829106B5E5DB}"/>
                </a:ext>
              </a:extLst>
            </p:cNvPr>
            <p:cNvSpPr/>
            <p:nvPr/>
          </p:nvSpPr>
          <p:spPr bwMode="auto">
            <a:xfrm>
              <a:off x="2905125" y="3446463"/>
              <a:ext cx="0" cy="4763"/>
            </a:xfrm>
            <a:custGeom>
              <a:avLst/>
              <a:gdLst>
                <a:gd name="T0" fmla="*/ 1 h 1"/>
                <a:gd name="T1" fmla="*/ 1 h 1"/>
                <a:gd name="T2" fmla="*/ 1 h 1"/>
                <a:gd name="T3" fmla="*/ 0 h 1"/>
                <a:gd name="T4" fmla="*/ 0 h 1"/>
                <a:gd name="T5" fmla="*/ 0 h 1"/>
                <a:gd name="T6" fmla="*/ 0 h 1"/>
                <a:gd name="T7" fmla="*/ 1 h 1"/>
                <a:gd name="T8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5" name="ísḻídé">
              <a:extLst>
                <a:ext uri="{FF2B5EF4-FFF2-40B4-BE49-F238E27FC236}">
                  <a16:creationId xmlns:a16="http://schemas.microsoft.com/office/drawing/2014/main" id="{152E0F91-60AF-4C5C-8848-2DE56C46A78F}"/>
                </a:ext>
              </a:extLst>
            </p:cNvPr>
            <p:cNvSpPr/>
            <p:nvPr/>
          </p:nvSpPr>
          <p:spPr bwMode="auto">
            <a:xfrm>
              <a:off x="3067050" y="3443288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0 w 1"/>
                <a:gd name="T4" fmla="*/ 0 w 1"/>
                <a:gd name="T5" fmla="*/ 1 w 1"/>
                <a:gd name="T6" fmla="*/ 1 w 1"/>
                <a:gd name="T7" fmla="*/ 1 w 1"/>
                <a:gd name="T8" fmla="*/ 1 w 1"/>
                <a:gd name="T9" fmla="*/ 1 w 1"/>
                <a:gd name="T10" fmla="*/ 1 w 1"/>
                <a:gd name="T11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6" name="iṧḻide">
              <a:extLst>
                <a:ext uri="{FF2B5EF4-FFF2-40B4-BE49-F238E27FC236}">
                  <a16:creationId xmlns:a16="http://schemas.microsoft.com/office/drawing/2014/main" id="{09F3EAE8-5AD6-4710-BC19-8125188965E1}"/>
                </a:ext>
              </a:extLst>
            </p:cNvPr>
            <p:cNvSpPr/>
            <p:nvPr/>
          </p:nvSpPr>
          <p:spPr bwMode="auto">
            <a:xfrm>
              <a:off x="3067050" y="3440113"/>
              <a:ext cx="7938" cy="3175"/>
            </a:xfrm>
            <a:custGeom>
              <a:avLst/>
              <a:gdLst>
                <a:gd name="T0" fmla="*/ 2 w 2"/>
                <a:gd name="T1" fmla="*/ 0 h 1"/>
                <a:gd name="T2" fmla="*/ 2 w 2"/>
                <a:gd name="T3" fmla="*/ 0 h 1"/>
                <a:gd name="T4" fmla="*/ 1 w 2"/>
                <a:gd name="T5" fmla="*/ 0 h 1"/>
                <a:gd name="T6" fmla="*/ 1 w 2"/>
                <a:gd name="T7" fmla="*/ 0 h 1"/>
                <a:gd name="T8" fmla="*/ 1 w 2"/>
                <a:gd name="T9" fmla="*/ 0 h 1"/>
                <a:gd name="T10" fmla="*/ 1 w 2"/>
                <a:gd name="T11" fmla="*/ 0 h 1"/>
                <a:gd name="T12" fmla="*/ 1 w 2"/>
                <a:gd name="T13" fmla="*/ 1 h 1"/>
                <a:gd name="T14" fmla="*/ 1 w 2"/>
                <a:gd name="T15" fmla="*/ 1 h 1"/>
                <a:gd name="T16" fmla="*/ 1 w 2"/>
                <a:gd name="T17" fmla="*/ 1 h 1"/>
                <a:gd name="T18" fmla="*/ 1 w 2"/>
                <a:gd name="T19" fmla="*/ 0 h 1"/>
                <a:gd name="T20" fmla="*/ 1 w 2"/>
                <a:gd name="T21" fmla="*/ 0 h 1"/>
                <a:gd name="T22" fmla="*/ 2 w 2"/>
                <a:gd name="T23" fmla="*/ 0 h 1"/>
                <a:gd name="T24" fmla="*/ 2 w 2"/>
                <a:gd name="T25" fmla="*/ 0 h 1"/>
                <a:gd name="T26" fmla="*/ 2 w 2"/>
                <a:gd name="T27" fmla="*/ 0 h 1"/>
                <a:gd name="T28" fmla="*/ 2 w 2"/>
                <a:gd name="T2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" h="1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7" name="îṧļïďe">
              <a:extLst>
                <a:ext uri="{FF2B5EF4-FFF2-40B4-BE49-F238E27FC236}">
                  <a16:creationId xmlns:a16="http://schemas.microsoft.com/office/drawing/2014/main" id="{17425558-CEF0-4519-B5AA-4E3A173CE3F8}"/>
                </a:ext>
              </a:extLst>
            </p:cNvPr>
            <p:cNvSpPr/>
            <p:nvPr/>
          </p:nvSpPr>
          <p:spPr bwMode="auto">
            <a:xfrm>
              <a:off x="3067050" y="3451226"/>
              <a:ext cx="3175" cy="0"/>
            </a:xfrm>
            <a:custGeom>
              <a:avLst/>
              <a:gdLst>
                <a:gd name="T0" fmla="*/ 1 w 1"/>
                <a:gd name="T1" fmla="*/ 1 w 1"/>
                <a:gd name="T2" fmla="*/ 1 w 1"/>
                <a:gd name="T3" fmla="*/ 1 w 1"/>
                <a:gd name="T4" fmla="*/ 1 w 1"/>
                <a:gd name="T5" fmla="*/ 1 w 1"/>
                <a:gd name="T6" fmla="*/ 1 w 1"/>
                <a:gd name="T7" fmla="*/ 0 w 1"/>
                <a:gd name="T8" fmla="*/ 0 w 1"/>
                <a:gd name="T9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8" name="iṣḷîḋê">
              <a:extLst>
                <a:ext uri="{FF2B5EF4-FFF2-40B4-BE49-F238E27FC236}">
                  <a16:creationId xmlns:a16="http://schemas.microsoft.com/office/drawing/2014/main" id="{A5FEA8F1-86C4-45A6-96D0-49D923BA0ED5}"/>
                </a:ext>
              </a:extLst>
            </p:cNvPr>
            <p:cNvSpPr/>
            <p:nvPr/>
          </p:nvSpPr>
          <p:spPr bwMode="auto">
            <a:xfrm>
              <a:off x="2911475" y="3446463"/>
              <a:ext cx="0" cy="4763"/>
            </a:xfrm>
            <a:custGeom>
              <a:avLst/>
              <a:gdLst>
                <a:gd name="T0" fmla="*/ 0 h 1"/>
                <a:gd name="T1" fmla="*/ 0 h 1"/>
                <a:gd name="T2" fmla="*/ 1 h 1"/>
                <a:gd name="T3" fmla="*/ 1 h 1"/>
                <a:gd name="T4" fmla="*/ 1 h 1"/>
                <a:gd name="T5" fmla="*/ 0 h 1"/>
                <a:gd name="T6" fmla="*/ 0 h 1"/>
                <a:gd name="T7" fmla="*/ 0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09" name="íŝ1ïḍè">
              <a:extLst>
                <a:ext uri="{FF2B5EF4-FFF2-40B4-BE49-F238E27FC236}">
                  <a16:creationId xmlns:a16="http://schemas.microsoft.com/office/drawing/2014/main" id="{EFEF711E-C63B-43F7-9B73-C736678E2114}"/>
                </a:ext>
              </a:extLst>
            </p:cNvPr>
            <p:cNvSpPr/>
            <p:nvPr/>
          </p:nvSpPr>
          <p:spPr bwMode="auto">
            <a:xfrm>
              <a:off x="3100388" y="343693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  <a:gd name="T8" fmla="*/ 1 w 1"/>
                <a:gd name="T9" fmla="*/ 1 h 1"/>
                <a:gd name="T10" fmla="*/ 1 w 1"/>
                <a:gd name="T11" fmla="*/ 1 h 1"/>
                <a:gd name="T12" fmla="*/ 1 w 1"/>
                <a:gd name="T13" fmla="*/ 0 h 1"/>
                <a:gd name="T14" fmla="*/ 1 w 1"/>
                <a:gd name="T1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0" name="íŝlîḋe">
              <a:extLst>
                <a:ext uri="{FF2B5EF4-FFF2-40B4-BE49-F238E27FC236}">
                  <a16:creationId xmlns:a16="http://schemas.microsoft.com/office/drawing/2014/main" id="{5BFDE50D-2691-4578-BBDC-90BD0DE93AFA}"/>
                </a:ext>
              </a:extLst>
            </p:cNvPr>
            <p:cNvSpPr/>
            <p:nvPr/>
          </p:nvSpPr>
          <p:spPr bwMode="auto">
            <a:xfrm>
              <a:off x="2763838" y="3406776"/>
              <a:ext cx="407988" cy="73025"/>
            </a:xfrm>
            <a:custGeom>
              <a:avLst/>
              <a:gdLst>
                <a:gd name="T0" fmla="*/ 95 w 113"/>
                <a:gd name="T1" fmla="*/ 7 h 20"/>
                <a:gd name="T2" fmla="*/ 86 w 113"/>
                <a:gd name="T3" fmla="*/ 6 h 20"/>
                <a:gd name="T4" fmla="*/ 73 w 113"/>
                <a:gd name="T5" fmla="*/ 11 h 20"/>
                <a:gd name="T6" fmla="*/ 71 w 113"/>
                <a:gd name="T7" fmla="*/ 8 h 20"/>
                <a:gd name="T8" fmla="*/ 73 w 113"/>
                <a:gd name="T9" fmla="*/ 8 h 20"/>
                <a:gd name="T10" fmla="*/ 70 w 113"/>
                <a:gd name="T11" fmla="*/ 6 h 20"/>
                <a:gd name="T12" fmla="*/ 63 w 113"/>
                <a:gd name="T13" fmla="*/ 9 h 20"/>
                <a:gd name="T14" fmla="*/ 50 w 113"/>
                <a:gd name="T15" fmla="*/ 6 h 20"/>
                <a:gd name="T16" fmla="*/ 43 w 113"/>
                <a:gd name="T17" fmla="*/ 7 h 20"/>
                <a:gd name="T18" fmla="*/ 18 w 113"/>
                <a:gd name="T19" fmla="*/ 13 h 20"/>
                <a:gd name="T20" fmla="*/ 19 w 113"/>
                <a:gd name="T21" fmla="*/ 13 h 20"/>
                <a:gd name="T22" fmla="*/ 14 w 113"/>
                <a:gd name="T23" fmla="*/ 9 h 20"/>
                <a:gd name="T24" fmla="*/ 16 w 113"/>
                <a:gd name="T25" fmla="*/ 8 h 20"/>
                <a:gd name="T26" fmla="*/ 17 w 113"/>
                <a:gd name="T27" fmla="*/ 7 h 20"/>
                <a:gd name="T28" fmla="*/ 20 w 113"/>
                <a:gd name="T29" fmla="*/ 9 h 20"/>
                <a:gd name="T30" fmla="*/ 28 w 113"/>
                <a:gd name="T31" fmla="*/ 13 h 20"/>
                <a:gd name="T32" fmla="*/ 24 w 113"/>
                <a:gd name="T33" fmla="*/ 13 h 20"/>
                <a:gd name="T34" fmla="*/ 24 w 113"/>
                <a:gd name="T35" fmla="*/ 9 h 20"/>
                <a:gd name="T36" fmla="*/ 25 w 113"/>
                <a:gd name="T37" fmla="*/ 9 h 20"/>
                <a:gd name="T38" fmla="*/ 27 w 113"/>
                <a:gd name="T39" fmla="*/ 9 h 20"/>
                <a:gd name="T40" fmla="*/ 28 w 113"/>
                <a:gd name="T41" fmla="*/ 7 h 20"/>
                <a:gd name="T42" fmla="*/ 30 w 113"/>
                <a:gd name="T43" fmla="*/ 10 h 20"/>
                <a:gd name="T44" fmla="*/ 41 w 113"/>
                <a:gd name="T45" fmla="*/ 13 h 20"/>
                <a:gd name="T46" fmla="*/ 38 w 113"/>
                <a:gd name="T47" fmla="*/ 12 h 20"/>
                <a:gd name="T48" fmla="*/ 37 w 113"/>
                <a:gd name="T49" fmla="*/ 9 h 20"/>
                <a:gd name="T50" fmla="*/ 40 w 113"/>
                <a:gd name="T51" fmla="*/ 6 h 20"/>
                <a:gd name="T52" fmla="*/ 41 w 113"/>
                <a:gd name="T53" fmla="*/ 9 h 20"/>
                <a:gd name="T54" fmla="*/ 40 w 113"/>
                <a:gd name="T55" fmla="*/ 9 h 20"/>
                <a:gd name="T56" fmla="*/ 40 w 113"/>
                <a:gd name="T57" fmla="*/ 10 h 20"/>
                <a:gd name="T58" fmla="*/ 42 w 113"/>
                <a:gd name="T59" fmla="*/ 9 h 20"/>
                <a:gd name="T60" fmla="*/ 43 w 113"/>
                <a:gd name="T61" fmla="*/ 9 h 20"/>
                <a:gd name="T62" fmla="*/ 51 w 113"/>
                <a:gd name="T63" fmla="*/ 10 h 20"/>
                <a:gd name="T64" fmla="*/ 49 w 113"/>
                <a:gd name="T65" fmla="*/ 13 h 20"/>
                <a:gd name="T66" fmla="*/ 48 w 113"/>
                <a:gd name="T67" fmla="*/ 13 h 20"/>
                <a:gd name="T68" fmla="*/ 48 w 113"/>
                <a:gd name="T69" fmla="*/ 11 h 20"/>
                <a:gd name="T70" fmla="*/ 50 w 113"/>
                <a:gd name="T71" fmla="*/ 7 h 20"/>
                <a:gd name="T72" fmla="*/ 65 w 113"/>
                <a:gd name="T73" fmla="*/ 12 h 20"/>
                <a:gd name="T74" fmla="*/ 62 w 113"/>
                <a:gd name="T75" fmla="*/ 12 h 20"/>
                <a:gd name="T76" fmla="*/ 60 w 113"/>
                <a:gd name="T77" fmla="*/ 10 h 20"/>
                <a:gd name="T78" fmla="*/ 61 w 113"/>
                <a:gd name="T79" fmla="*/ 11 h 20"/>
                <a:gd name="T80" fmla="*/ 60 w 113"/>
                <a:gd name="T81" fmla="*/ 7 h 20"/>
                <a:gd name="T82" fmla="*/ 63 w 113"/>
                <a:gd name="T83" fmla="*/ 7 h 20"/>
                <a:gd name="T84" fmla="*/ 65 w 113"/>
                <a:gd name="T85" fmla="*/ 11 h 20"/>
                <a:gd name="T86" fmla="*/ 71 w 113"/>
                <a:gd name="T87" fmla="*/ 12 h 20"/>
                <a:gd name="T88" fmla="*/ 69 w 113"/>
                <a:gd name="T89" fmla="*/ 11 h 20"/>
                <a:gd name="T90" fmla="*/ 70 w 113"/>
                <a:gd name="T91" fmla="*/ 9 h 20"/>
                <a:gd name="T92" fmla="*/ 74 w 113"/>
                <a:gd name="T93" fmla="*/ 12 h 20"/>
                <a:gd name="T94" fmla="*/ 84 w 113"/>
                <a:gd name="T95" fmla="*/ 11 h 20"/>
                <a:gd name="T96" fmla="*/ 84 w 113"/>
                <a:gd name="T97" fmla="*/ 13 h 20"/>
                <a:gd name="T98" fmla="*/ 83 w 113"/>
                <a:gd name="T99" fmla="*/ 11 h 20"/>
                <a:gd name="T100" fmla="*/ 84 w 113"/>
                <a:gd name="T101" fmla="*/ 8 h 20"/>
                <a:gd name="T102" fmla="*/ 84 w 113"/>
                <a:gd name="T103" fmla="*/ 6 h 20"/>
                <a:gd name="T104" fmla="*/ 87 w 113"/>
                <a:gd name="T105" fmla="*/ 9 h 20"/>
                <a:gd name="T106" fmla="*/ 88 w 113"/>
                <a:gd name="T107" fmla="*/ 9 h 20"/>
                <a:gd name="T108" fmla="*/ 87 w 113"/>
                <a:gd name="T109" fmla="*/ 9 h 20"/>
                <a:gd name="T110" fmla="*/ 94 w 113"/>
                <a:gd name="T111" fmla="*/ 12 h 20"/>
                <a:gd name="T112" fmla="*/ 96 w 113"/>
                <a:gd name="T113" fmla="*/ 12 h 20"/>
                <a:gd name="T114" fmla="*/ 94 w 113"/>
                <a:gd name="T115" fmla="*/ 10 h 20"/>
                <a:gd name="T116" fmla="*/ 93 w 113"/>
                <a:gd name="T117" fmla="*/ 12 h 20"/>
                <a:gd name="T118" fmla="*/ 92 w 113"/>
                <a:gd name="T119" fmla="*/ 11 h 20"/>
                <a:gd name="T120" fmla="*/ 92 w 113"/>
                <a:gd name="T121" fmla="*/ 9 h 20"/>
                <a:gd name="T122" fmla="*/ 94 w 113"/>
                <a:gd name="T123" fmla="*/ 7 h 20"/>
                <a:gd name="T124" fmla="*/ 95 w 113"/>
                <a:gd name="T1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3" h="20">
                  <a:moveTo>
                    <a:pt x="110" y="4"/>
                  </a:moveTo>
                  <a:cubicBezTo>
                    <a:pt x="110" y="0"/>
                    <a:pt x="110" y="0"/>
                    <a:pt x="11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13" y="20"/>
                    <a:pt x="113" y="20"/>
                    <a:pt x="113" y="20"/>
                  </a:cubicBezTo>
                  <a:cubicBezTo>
                    <a:pt x="113" y="4"/>
                    <a:pt x="113" y="4"/>
                    <a:pt x="113" y="4"/>
                  </a:cubicBezTo>
                  <a:lnTo>
                    <a:pt x="110" y="4"/>
                  </a:lnTo>
                  <a:close/>
                  <a:moveTo>
                    <a:pt x="95" y="7"/>
                  </a:moveTo>
                  <a:cubicBezTo>
                    <a:pt x="95" y="7"/>
                    <a:pt x="95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lose/>
                  <a:moveTo>
                    <a:pt x="93" y="5"/>
                  </a:move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4" y="5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4" y="6"/>
                    <a:pt x="94" y="6"/>
                  </a:cubicBezTo>
                  <a:cubicBezTo>
                    <a:pt x="94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6"/>
                    <a:pt x="93" y="6"/>
                    <a:pt x="93" y="6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lose/>
                  <a:moveTo>
                    <a:pt x="86" y="7"/>
                  </a:moveTo>
                  <a:cubicBezTo>
                    <a:pt x="86" y="7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7" y="7"/>
                    <a:pt x="87" y="7"/>
                  </a:cubicBezTo>
                  <a:cubicBezTo>
                    <a:pt x="87" y="7"/>
                    <a:pt x="87" y="7"/>
                    <a:pt x="86" y="7"/>
                  </a:cubicBezTo>
                  <a:cubicBezTo>
                    <a:pt x="86" y="7"/>
                    <a:pt x="86" y="8"/>
                    <a:pt x="86" y="8"/>
                  </a:cubicBezTo>
                  <a:cubicBezTo>
                    <a:pt x="86" y="8"/>
                    <a:pt x="86" y="8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ubicBezTo>
                    <a:pt x="86" y="7"/>
                    <a:pt x="86" y="7"/>
                    <a:pt x="86" y="7"/>
                  </a:cubicBezTo>
                  <a:close/>
                  <a:moveTo>
                    <a:pt x="74" y="10"/>
                  </a:moveTo>
                  <a:cubicBezTo>
                    <a:pt x="74" y="10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4" y="10"/>
                    <a:pt x="74" y="10"/>
                  </a:cubicBezTo>
                  <a:close/>
                  <a:moveTo>
                    <a:pt x="70" y="6"/>
                  </a:moveTo>
                  <a:cubicBezTo>
                    <a:pt x="70" y="6"/>
                    <a:pt x="70" y="6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1" y="7"/>
                  </a:cubicBezTo>
                  <a:cubicBezTo>
                    <a:pt x="71" y="7"/>
                    <a:pt x="71" y="7"/>
                    <a:pt x="71" y="7"/>
                  </a:cubicBezTo>
                  <a:cubicBezTo>
                    <a:pt x="71" y="7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1" y="8"/>
                    <a:pt x="71" y="8"/>
                  </a:cubicBezTo>
                  <a:cubicBezTo>
                    <a:pt x="71" y="8"/>
                    <a:pt x="72" y="8"/>
                    <a:pt x="72" y="8"/>
                  </a:cubicBezTo>
                  <a:cubicBezTo>
                    <a:pt x="72" y="8"/>
                    <a:pt x="72" y="8"/>
                    <a:pt x="72" y="8"/>
                  </a:cubicBezTo>
                  <a:cubicBezTo>
                    <a:pt x="72" y="8"/>
                    <a:pt x="72" y="8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1" y="6"/>
                    <a:pt x="71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6"/>
                    <a:pt x="72" y="6"/>
                  </a:cubicBezTo>
                  <a:cubicBezTo>
                    <a:pt x="72" y="6"/>
                    <a:pt x="72" y="5"/>
                    <a:pt x="72" y="5"/>
                  </a:cubicBezTo>
                  <a:cubicBezTo>
                    <a:pt x="72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6"/>
                    <a:pt x="73" y="6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8"/>
                    <a:pt x="72" y="8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0" y="8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7"/>
                    <a:pt x="70" y="7"/>
                    <a:pt x="70" y="6"/>
                  </a:cubicBezTo>
                  <a:cubicBezTo>
                    <a:pt x="70" y="6"/>
                    <a:pt x="70" y="6"/>
                    <a:pt x="70" y="6"/>
                  </a:cubicBezTo>
                  <a:close/>
                  <a:moveTo>
                    <a:pt x="63" y="5"/>
                  </a:moveTo>
                  <a:cubicBezTo>
                    <a:pt x="63" y="5"/>
                    <a:pt x="63" y="5"/>
                    <a:pt x="63" y="5"/>
                  </a:cubicBezTo>
                  <a:cubicBezTo>
                    <a:pt x="63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5"/>
                    <a:pt x="63" y="5"/>
                  </a:cubicBezTo>
                  <a:cubicBezTo>
                    <a:pt x="63" y="5"/>
                    <a:pt x="63" y="5"/>
                    <a:pt x="63" y="5"/>
                  </a:cubicBezTo>
                  <a:close/>
                  <a:moveTo>
                    <a:pt x="64" y="9"/>
                  </a:move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9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9"/>
                    <a:pt x="64" y="9"/>
                  </a:cubicBezTo>
                  <a:cubicBezTo>
                    <a:pt x="64" y="9"/>
                    <a:pt x="64" y="9"/>
                    <a:pt x="64" y="9"/>
                  </a:cubicBezTo>
                  <a:close/>
                  <a:moveTo>
                    <a:pt x="49" y="5"/>
                  </a:move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5"/>
                    <a:pt x="50" y="5"/>
                    <a:pt x="50" y="5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50" y="6"/>
                    <a:pt x="50" y="6"/>
                    <a:pt x="50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6"/>
                    <a:pt x="49" y="6"/>
                  </a:cubicBezTo>
                  <a:cubicBezTo>
                    <a:pt x="49" y="6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9" y="5"/>
                    <a:pt x="49" y="5"/>
                    <a:pt x="49" y="5"/>
                  </a:cubicBezTo>
                  <a:close/>
                  <a:moveTo>
                    <a:pt x="43" y="7"/>
                  </a:moveTo>
                  <a:cubicBezTo>
                    <a:pt x="43" y="7"/>
                    <a:pt x="43" y="7"/>
                    <a:pt x="44" y="7"/>
                  </a:cubicBezTo>
                  <a:cubicBezTo>
                    <a:pt x="44" y="7"/>
                    <a:pt x="44" y="7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lose/>
                  <a:moveTo>
                    <a:pt x="20" y="9"/>
                  </a:moveTo>
                  <a:cubicBezTo>
                    <a:pt x="20" y="9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20" y="14"/>
                  </a:cubicBezTo>
                  <a:cubicBezTo>
                    <a:pt x="20" y="14"/>
                    <a:pt x="20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0" y="13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1"/>
                    <a:pt x="20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5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7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30" y="10"/>
                  </a:move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30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4" y="11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5" y="10"/>
                    <a:pt x="25" y="10"/>
                    <a:pt x="24" y="10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0"/>
                    <a:pt x="24" y="10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5" y="8"/>
                    <a:pt x="25" y="8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6" y="8"/>
                    <a:pt x="25" y="8"/>
                  </a:cubicBezTo>
                  <a:cubicBezTo>
                    <a:pt x="25" y="8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5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5" y="10"/>
                  </a:cubicBezTo>
                  <a:cubicBezTo>
                    <a:pt x="25" y="10"/>
                    <a:pt x="25" y="10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5" y="11"/>
                    <a:pt x="25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1"/>
                  </a:cubicBezTo>
                  <a:cubicBezTo>
                    <a:pt x="26" y="11"/>
                    <a:pt x="26" y="11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6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10"/>
                    <a:pt x="27" y="10"/>
                  </a:cubicBezTo>
                  <a:cubicBezTo>
                    <a:pt x="27" y="10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8"/>
                  </a:cubicBezTo>
                  <a:cubicBezTo>
                    <a:pt x="26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8"/>
                    <a:pt x="27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0" y="9"/>
                    <a:pt x="30" y="10"/>
                    <a:pt x="30" y="10"/>
                  </a:cubicBezTo>
                  <a:cubicBezTo>
                    <a:pt x="30" y="10"/>
                    <a:pt x="30" y="10"/>
                    <a:pt x="30" y="10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2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40" y="12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40" y="13"/>
                    <a:pt x="40" y="13"/>
                    <a:pt x="40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1"/>
                    <a:pt x="38" y="11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2"/>
                    <a:pt x="37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8" y="11"/>
                    <a:pt x="38" y="11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8" y="8"/>
                    <a:pt x="38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40" y="7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7"/>
                  </a:cubicBezTo>
                  <a:cubicBezTo>
                    <a:pt x="40" y="7"/>
                    <a:pt x="41" y="7"/>
                    <a:pt x="41" y="7"/>
                  </a:cubicBezTo>
                  <a:cubicBezTo>
                    <a:pt x="41" y="7"/>
                    <a:pt x="41" y="7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9"/>
                    <a:pt x="42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40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11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1" y="11"/>
                  </a:cubicBezTo>
                  <a:cubicBezTo>
                    <a:pt x="41" y="11"/>
                    <a:pt x="41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2" y="8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2" y="7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6"/>
                    <a:pt x="43" y="6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3" y="8"/>
                    <a:pt x="43" y="8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ubicBezTo>
                    <a:pt x="42" y="10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2" y="11"/>
                    <a:pt x="42" y="11"/>
                    <a:pt x="43" y="11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3"/>
                    <a:pt x="44" y="13"/>
                    <a:pt x="44" y="13"/>
                  </a:cubicBezTo>
                  <a:close/>
                  <a:moveTo>
                    <a:pt x="53" y="8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4"/>
                    <a:pt x="51" y="14"/>
                  </a:cubicBezTo>
                  <a:cubicBezTo>
                    <a:pt x="51" y="14"/>
                    <a:pt x="51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50" y="12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9" y="12"/>
                    <a:pt x="49" y="12"/>
                    <a:pt x="48" y="12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2"/>
                    <a:pt x="47" y="12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2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50" y="10"/>
                  </a:cubicBezTo>
                  <a:cubicBezTo>
                    <a:pt x="50" y="10"/>
                    <a:pt x="50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1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1" y="8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2" y="9"/>
                  </a:cubicBezTo>
                  <a:cubicBezTo>
                    <a:pt x="52" y="9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ubicBezTo>
                    <a:pt x="52" y="8"/>
                    <a:pt x="53" y="8"/>
                    <a:pt x="53" y="8"/>
                  </a:cubicBezTo>
                  <a:cubicBezTo>
                    <a:pt x="53" y="8"/>
                    <a:pt x="53" y="8"/>
                    <a:pt x="53" y="8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3" y="12"/>
                    <a:pt x="63" y="12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3"/>
                    <a:pt x="62" y="13"/>
                    <a:pt x="62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1" y="11"/>
                    <a:pt x="61" y="11"/>
                  </a:cubicBezTo>
                  <a:cubicBezTo>
                    <a:pt x="61" y="11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9"/>
                    <a:pt x="60" y="9"/>
                  </a:cubicBez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0" y="11"/>
                    <a:pt x="60" y="11"/>
                  </a:cubicBezTo>
                  <a:cubicBezTo>
                    <a:pt x="60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1"/>
                    <a:pt x="61" y="10"/>
                    <a:pt x="61" y="10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1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59" y="8"/>
                    <a:pt x="59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7"/>
                    <a:pt x="62" y="7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6"/>
                    <a:pt x="61" y="5"/>
                    <a:pt x="61" y="5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5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2" y="6"/>
                    <a:pt x="62" y="6"/>
                    <a:pt x="62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4" y="8"/>
                    <a:pt x="64" y="8"/>
                    <a:pt x="64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9"/>
                    <a:pt x="63" y="9"/>
                    <a:pt x="63" y="9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1"/>
                  </a:cubicBezTo>
                  <a:cubicBezTo>
                    <a:pt x="63" y="11"/>
                    <a:pt x="63" y="11"/>
                    <a:pt x="64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4" y="11"/>
                    <a:pt x="64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5" y="12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3"/>
                    <a:pt x="73" y="13"/>
                    <a:pt x="73" y="13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3"/>
                  </a:cubicBezTo>
                  <a:cubicBezTo>
                    <a:pt x="70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8" y="13"/>
                    <a:pt x="68" y="13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2"/>
                    <a:pt x="69" y="12"/>
                    <a:pt x="69" y="12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70" y="11"/>
                    <a:pt x="70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70" y="11"/>
                    <a:pt x="70" y="11"/>
                  </a:cubicBezTo>
                  <a:cubicBezTo>
                    <a:pt x="70" y="11"/>
                    <a:pt x="70" y="11"/>
                    <a:pt x="70" y="11"/>
                  </a:cubicBezTo>
                  <a:cubicBezTo>
                    <a:pt x="70" y="11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70" y="10"/>
                    <a:pt x="70" y="10"/>
                  </a:cubicBezTo>
                  <a:cubicBezTo>
                    <a:pt x="70" y="10"/>
                    <a:pt x="69" y="10"/>
                    <a:pt x="69" y="10"/>
                  </a:cubicBezTo>
                  <a:cubicBezTo>
                    <a:pt x="69" y="10"/>
                    <a:pt x="69" y="10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9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9" y="10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69" y="10"/>
                    <a:pt x="69" y="9"/>
                    <a:pt x="69" y="9"/>
                  </a:cubicBezTo>
                  <a:cubicBezTo>
                    <a:pt x="69" y="9"/>
                    <a:pt x="69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1" y="9"/>
                    <a:pt x="71" y="9"/>
                  </a:cubicBezTo>
                  <a:cubicBezTo>
                    <a:pt x="71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2" y="9"/>
                    <a:pt x="72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10"/>
                    <a:pt x="72" y="10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3" y="12"/>
                    <a:pt x="73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4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87" y="10"/>
                  </a:move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1"/>
                  </a:cubicBezTo>
                  <a:cubicBezTo>
                    <a:pt x="86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3"/>
                    <a:pt x="86" y="13"/>
                  </a:cubicBezTo>
                  <a:cubicBezTo>
                    <a:pt x="86" y="13"/>
                    <a:pt x="86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4" y="13"/>
                    <a:pt x="84" y="13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2"/>
                    <a:pt x="84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3"/>
                  </a:cubicBezTo>
                  <a:cubicBezTo>
                    <a:pt x="82" y="13"/>
                    <a:pt x="82" y="13"/>
                    <a:pt x="82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4" y="8"/>
                  </a:cubicBezTo>
                  <a:cubicBezTo>
                    <a:pt x="84" y="8"/>
                    <a:pt x="84" y="8"/>
                    <a:pt x="84" y="8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84" y="7"/>
                    <a:pt x="84" y="7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84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7"/>
                  </a:cubicBezTo>
                  <a:cubicBezTo>
                    <a:pt x="85" y="7"/>
                    <a:pt x="85" y="7"/>
                    <a:pt x="85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6" y="8"/>
                    <a:pt x="86" y="8"/>
                    <a:pt x="86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8" y="12"/>
                    <a:pt x="88" y="12"/>
                  </a:cubicBezTo>
                  <a:cubicBezTo>
                    <a:pt x="88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0"/>
                    <a:pt x="87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7" y="10"/>
                    <a:pt x="87" y="10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8"/>
                  </a:cubicBezTo>
                  <a:cubicBezTo>
                    <a:pt x="87" y="8"/>
                    <a:pt x="87" y="8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7" y="7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8" y="8"/>
                    <a:pt x="88" y="8"/>
                    <a:pt x="88" y="8"/>
                  </a:cubicBezTo>
                  <a:close/>
                  <a:moveTo>
                    <a:pt x="94" y="12"/>
                  </a:move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5" y="11"/>
                  </a:cubicBez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4" y="12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6" y="9"/>
                    <a:pt x="96" y="9"/>
                  </a:cubicBezTo>
                  <a:cubicBezTo>
                    <a:pt x="96" y="9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1"/>
                    <a:pt x="96" y="11"/>
                  </a:cubicBezTo>
                  <a:cubicBezTo>
                    <a:pt x="96" y="11"/>
                    <a:pt x="96" y="11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2"/>
                    <a:pt x="96" y="12"/>
                  </a:cubicBezTo>
                  <a:cubicBezTo>
                    <a:pt x="96" y="12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1"/>
                  </a:cubicBezTo>
                  <a:cubicBezTo>
                    <a:pt x="96" y="11"/>
                    <a:pt x="96" y="11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10"/>
                    <a:pt x="96" y="10"/>
                  </a:cubicBezTo>
                  <a:cubicBezTo>
                    <a:pt x="96" y="10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5" y="9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9"/>
                    <a:pt x="95" y="9"/>
                    <a:pt x="95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4" y="10"/>
                    <a:pt x="94" y="10"/>
                    <a:pt x="94" y="10"/>
                  </a:cubicBezTo>
                  <a:cubicBezTo>
                    <a:pt x="95" y="10"/>
                    <a:pt x="95" y="10"/>
                    <a:pt x="95" y="10"/>
                  </a:cubicBezTo>
                  <a:cubicBezTo>
                    <a:pt x="95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4" y="11"/>
                    <a:pt x="94" y="11"/>
                    <a:pt x="94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2"/>
                  </a:cubicBezTo>
                  <a:cubicBezTo>
                    <a:pt x="93" y="12"/>
                    <a:pt x="93" y="12"/>
                    <a:pt x="93" y="11"/>
                  </a:cubicBezTo>
                  <a:cubicBezTo>
                    <a:pt x="93" y="11"/>
                    <a:pt x="93" y="11"/>
                    <a:pt x="93" y="11"/>
                  </a:cubicBezTo>
                  <a:cubicBezTo>
                    <a:pt x="93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2" y="12"/>
                  </a:cubicBezTo>
                  <a:cubicBezTo>
                    <a:pt x="92" y="12"/>
                    <a:pt x="92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2" y="11"/>
                  </a:cubicBezTo>
                  <a:cubicBezTo>
                    <a:pt x="92" y="11"/>
                    <a:pt x="92" y="11"/>
                    <a:pt x="93" y="11"/>
                  </a:cubicBezTo>
                  <a:cubicBezTo>
                    <a:pt x="93" y="11"/>
                    <a:pt x="93" y="11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ubicBezTo>
                    <a:pt x="93" y="10"/>
                    <a:pt x="93" y="10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3" y="9"/>
                    <a:pt x="93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2" y="9"/>
                    <a:pt x="92" y="8"/>
                    <a:pt x="92" y="8"/>
                  </a:cubicBezTo>
                  <a:cubicBezTo>
                    <a:pt x="93" y="8"/>
                    <a:pt x="93" y="8"/>
                    <a:pt x="93" y="8"/>
                  </a:cubicBezTo>
                  <a:cubicBezTo>
                    <a:pt x="93" y="8"/>
                    <a:pt x="93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7"/>
                    <a:pt x="92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4" y="7"/>
                    <a:pt x="94" y="7"/>
                  </a:cubicBezTo>
                  <a:cubicBezTo>
                    <a:pt x="94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4" y="7"/>
                    <a:pt x="94" y="6"/>
                  </a:cubicBezTo>
                  <a:cubicBezTo>
                    <a:pt x="94" y="6"/>
                    <a:pt x="94" y="6"/>
                    <a:pt x="95" y="6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4" y="7"/>
                    <a:pt x="94" y="7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5" y="8"/>
                    <a:pt x="95" y="8"/>
                  </a:cubicBezTo>
                  <a:cubicBezTo>
                    <a:pt x="95" y="8"/>
                    <a:pt x="95" y="8"/>
                    <a:pt x="95" y="9"/>
                  </a:cubicBezTo>
                  <a:cubicBezTo>
                    <a:pt x="95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9"/>
                    <a:pt x="95" y="9"/>
                    <a:pt x="95" y="9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5" y="8"/>
                    <a:pt x="95" y="9"/>
                    <a:pt x="95" y="9"/>
                  </a:cubicBezTo>
                  <a:cubicBezTo>
                    <a:pt x="95" y="9"/>
                    <a:pt x="96" y="9"/>
                    <a:pt x="96" y="9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ubicBezTo>
                    <a:pt x="97" y="9"/>
                    <a:pt x="97" y="9"/>
                    <a:pt x="97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1" name="iŝḻiďê">
              <a:extLst>
                <a:ext uri="{FF2B5EF4-FFF2-40B4-BE49-F238E27FC236}">
                  <a16:creationId xmlns:a16="http://schemas.microsoft.com/office/drawing/2014/main" id="{58F9A160-CD21-47D2-92BA-44A6BB53A5F5}"/>
                </a:ext>
              </a:extLst>
            </p:cNvPr>
            <p:cNvSpPr/>
            <p:nvPr/>
          </p:nvSpPr>
          <p:spPr bwMode="auto">
            <a:xfrm>
              <a:off x="3103563" y="344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2" name="îṥḻiḍè">
              <a:extLst>
                <a:ext uri="{FF2B5EF4-FFF2-40B4-BE49-F238E27FC236}">
                  <a16:creationId xmlns:a16="http://schemas.microsoft.com/office/drawing/2014/main" id="{C9FD8571-1381-495F-9372-7A7E976050EE}"/>
                </a:ext>
              </a:extLst>
            </p:cNvPr>
            <p:cNvSpPr/>
            <p:nvPr/>
          </p:nvSpPr>
          <p:spPr bwMode="auto">
            <a:xfrm>
              <a:off x="3021013" y="3443288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0 h 1"/>
                <a:gd name="T4" fmla="*/ 0 w 1"/>
                <a:gd name="T5" fmla="*/ 0 h 1"/>
                <a:gd name="T6" fmla="*/ 0 w 1"/>
                <a:gd name="T7" fmla="*/ 0 h 1"/>
                <a:gd name="T8" fmla="*/ 0 w 1"/>
                <a:gd name="T9" fmla="*/ 1 h 1"/>
                <a:gd name="T10" fmla="*/ 0 w 1"/>
                <a:gd name="T11" fmla="*/ 1 h 1"/>
                <a:gd name="T12" fmla="*/ 0 w 1"/>
                <a:gd name="T13" fmla="*/ 1 h 1"/>
                <a:gd name="T14" fmla="*/ 0 w 1"/>
                <a:gd name="T15" fmla="*/ 1 h 1"/>
                <a:gd name="T16" fmla="*/ 0 w 1"/>
                <a:gd name="T17" fmla="*/ 1 h 1"/>
                <a:gd name="T18" fmla="*/ 1 w 1"/>
                <a:gd name="T19" fmla="*/ 1 h 1"/>
                <a:gd name="T20" fmla="*/ 1 w 1"/>
                <a:gd name="T21" fmla="*/ 1 h 1"/>
                <a:gd name="T22" fmla="*/ 1 w 1"/>
                <a:gd name="T23" fmla="*/ 0 h 1"/>
                <a:gd name="T24" fmla="*/ 1 w 1"/>
                <a:gd name="T25" fmla="*/ 0 h 1"/>
                <a:gd name="T26" fmla="*/ 1 w 1"/>
                <a:gd name="T2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3" name="íṩḷîḋe">
              <a:extLst>
                <a:ext uri="{FF2B5EF4-FFF2-40B4-BE49-F238E27FC236}">
                  <a16:creationId xmlns:a16="http://schemas.microsoft.com/office/drawing/2014/main" id="{D81C5E11-6230-4ECD-83E4-20F018338728}"/>
                </a:ext>
              </a:extLst>
            </p:cNvPr>
            <p:cNvSpPr/>
            <p:nvPr/>
          </p:nvSpPr>
          <p:spPr bwMode="auto">
            <a:xfrm>
              <a:off x="2941638" y="3436938"/>
              <a:ext cx="3175" cy="6350"/>
            </a:xfrm>
            <a:custGeom>
              <a:avLst/>
              <a:gdLst>
                <a:gd name="T0" fmla="*/ 1 w 1"/>
                <a:gd name="T1" fmla="*/ 0 h 2"/>
                <a:gd name="T2" fmla="*/ 1 w 1"/>
                <a:gd name="T3" fmla="*/ 0 h 2"/>
                <a:gd name="T4" fmla="*/ 0 w 1"/>
                <a:gd name="T5" fmla="*/ 0 h 2"/>
                <a:gd name="T6" fmla="*/ 0 w 1"/>
                <a:gd name="T7" fmla="*/ 0 h 2"/>
                <a:gd name="T8" fmla="*/ 0 w 1"/>
                <a:gd name="T9" fmla="*/ 0 h 2"/>
                <a:gd name="T10" fmla="*/ 0 w 1"/>
                <a:gd name="T11" fmla="*/ 0 h 2"/>
                <a:gd name="T12" fmla="*/ 0 w 1"/>
                <a:gd name="T13" fmla="*/ 0 h 2"/>
                <a:gd name="T14" fmla="*/ 0 w 1"/>
                <a:gd name="T15" fmla="*/ 0 h 2"/>
                <a:gd name="T16" fmla="*/ 1 w 1"/>
                <a:gd name="T17" fmla="*/ 0 h 2"/>
                <a:gd name="T18" fmla="*/ 1 w 1"/>
                <a:gd name="T19" fmla="*/ 0 h 2"/>
                <a:gd name="T20" fmla="*/ 1 w 1"/>
                <a:gd name="T21" fmla="*/ 1 h 2"/>
                <a:gd name="T22" fmla="*/ 0 w 1"/>
                <a:gd name="T23" fmla="*/ 1 h 2"/>
                <a:gd name="T24" fmla="*/ 0 w 1"/>
                <a:gd name="T25" fmla="*/ 1 h 2"/>
                <a:gd name="T26" fmla="*/ 0 w 1"/>
                <a:gd name="T27" fmla="*/ 1 h 2"/>
                <a:gd name="T28" fmla="*/ 0 w 1"/>
                <a:gd name="T29" fmla="*/ 1 h 2"/>
                <a:gd name="T30" fmla="*/ 0 w 1"/>
                <a:gd name="T31" fmla="*/ 1 h 2"/>
                <a:gd name="T32" fmla="*/ 0 w 1"/>
                <a:gd name="T33" fmla="*/ 1 h 2"/>
                <a:gd name="T34" fmla="*/ 1 w 1"/>
                <a:gd name="T35" fmla="*/ 1 h 2"/>
                <a:gd name="T36" fmla="*/ 1 w 1"/>
                <a:gd name="T37" fmla="*/ 1 h 2"/>
                <a:gd name="T38" fmla="*/ 1 w 1"/>
                <a:gd name="T39" fmla="*/ 1 h 2"/>
                <a:gd name="T40" fmla="*/ 1 w 1"/>
                <a:gd name="T41" fmla="*/ 1 h 2"/>
                <a:gd name="T42" fmla="*/ 0 w 1"/>
                <a:gd name="T43" fmla="*/ 2 h 2"/>
                <a:gd name="T44" fmla="*/ 0 w 1"/>
                <a:gd name="T45" fmla="*/ 2 h 2"/>
                <a:gd name="T46" fmla="*/ 0 w 1"/>
                <a:gd name="T47" fmla="*/ 2 h 2"/>
                <a:gd name="T48" fmla="*/ 0 w 1"/>
                <a:gd name="T49" fmla="*/ 2 h 2"/>
                <a:gd name="T50" fmla="*/ 1 w 1"/>
                <a:gd name="T51" fmla="*/ 2 h 2"/>
                <a:gd name="T52" fmla="*/ 1 w 1"/>
                <a:gd name="T53" fmla="*/ 1 h 2"/>
                <a:gd name="T54" fmla="*/ 1 w 1"/>
                <a:gd name="T55" fmla="*/ 1 h 2"/>
                <a:gd name="T56" fmla="*/ 1 w 1"/>
                <a:gd name="T57" fmla="*/ 0 h 2"/>
                <a:gd name="T58" fmla="*/ 1 w 1"/>
                <a:gd name="T5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4" name="iṧḻiḋè">
              <a:extLst>
                <a:ext uri="{FF2B5EF4-FFF2-40B4-BE49-F238E27FC236}">
                  <a16:creationId xmlns:a16="http://schemas.microsoft.com/office/drawing/2014/main" id="{A05D641F-E16B-4019-B02F-C4C8CB1119C4}"/>
                </a:ext>
              </a:extLst>
            </p:cNvPr>
            <p:cNvSpPr/>
            <p:nvPr/>
          </p:nvSpPr>
          <p:spPr bwMode="auto">
            <a:xfrm>
              <a:off x="3517900" y="2994026"/>
              <a:ext cx="138113" cy="115888"/>
            </a:xfrm>
            <a:custGeom>
              <a:avLst/>
              <a:gdLst>
                <a:gd name="T0" fmla="*/ 36 w 38"/>
                <a:gd name="T1" fmla="*/ 26 h 32"/>
                <a:gd name="T2" fmla="*/ 34 w 38"/>
                <a:gd name="T3" fmla="*/ 22 h 32"/>
                <a:gd name="T4" fmla="*/ 28 w 38"/>
                <a:gd name="T5" fmla="*/ 16 h 32"/>
                <a:gd name="T6" fmla="*/ 27 w 38"/>
                <a:gd name="T7" fmla="*/ 14 h 32"/>
                <a:gd name="T8" fmla="*/ 26 w 38"/>
                <a:gd name="T9" fmla="*/ 14 h 32"/>
                <a:gd name="T10" fmla="*/ 27 w 38"/>
                <a:gd name="T11" fmla="*/ 13 h 32"/>
                <a:gd name="T12" fmla="*/ 30 w 38"/>
                <a:gd name="T13" fmla="*/ 14 h 32"/>
                <a:gd name="T14" fmla="*/ 32 w 38"/>
                <a:gd name="T15" fmla="*/ 14 h 32"/>
                <a:gd name="T16" fmla="*/ 36 w 38"/>
                <a:gd name="T17" fmla="*/ 14 h 32"/>
                <a:gd name="T18" fmla="*/ 37 w 38"/>
                <a:gd name="T19" fmla="*/ 13 h 32"/>
                <a:gd name="T20" fmla="*/ 37 w 38"/>
                <a:gd name="T21" fmla="*/ 12 h 32"/>
                <a:gd name="T22" fmla="*/ 36 w 38"/>
                <a:gd name="T23" fmla="*/ 7 h 32"/>
                <a:gd name="T24" fmla="*/ 33 w 38"/>
                <a:gd name="T25" fmla="*/ 4 h 32"/>
                <a:gd name="T26" fmla="*/ 31 w 38"/>
                <a:gd name="T27" fmla="*/ 4 h 32"/>
                <a:gd name="T28" fmla="*/ 31 w 38"/>
                <a:gd name="T29" fmla="*/ 6 h 32"/>
                <a:gd name="T30" fmla="*/ 31 w 38"/>
                <a:gd name="T31" fmla="*/ 8 h 32"/>
                <a:gd name="T32" fmla="*/ 31 w 38"/>
                <a:gd name="T33" fmla="*/ 9 h 32"/>
                <a:gd name="T34" fmla="*/ 28 w 38"/>
                <a:gd name="T35" fmla="*/ 10 h 32"/>
                <a:gd name="T36" fmla="*/ 26 w 38"/>
                <a:gd name="T37" fmla="*/ 10 h 32"/>
                <a:gd name="T38" fmla="*/ 23 w 38"/>
                <a:gd name="T39" fmla="*/ 11 h 32"/>
                <a:gd name="T40" fmla="*/ 22 w 38"/>
                <a:gd name="T41" fmla="*/ 10 h 32"/>
                <a:gd name="T42" fmla="*/ 16 w 38"/>
                <a:gd name="T43" fmla="*/ 6 h 32"/>
                <a:gd name="T44" fmla="*/ 12 w 38"/>
                <a:gd name="T45" fmla="*/ 3 h 32"/>
                <a:gd name="T46" fmla="*/ 8 w 38"/>
                <a:gd name="T47" fmla="*/ 0 h 32"/>
                <a:gd name="T48" fmla="*/ 7 w 38"/>
                <a:gd name="T49" fmla="*/ 0 h 32"/>
                <a:gd name="T50" fmla="*/ 6 w 38"/>
                <a:gd name="T51" fmla="*/ 1 h 32"/>
                <a:gd name="T52" fmla="*/ 7 w 38"/>
                <a:gd name="T53" fmla="*/ 7 h 32"/>
                <a:gd name="T54" fmla="*/ 7 w 38"/>
                <a:gd name="T55" fmla="*/ 8 h 32"/>
                <a:gd name="T56" fmla="*/ 16 w 38"/>
                <a:gd name="T57" fmla="*/ 14 h 32"/>
                <a:gd name="T58" fmla="*/ 19 w 38"/>
                <a:gd name="T59" fmla="*/ 16 h 32"/>
                <a:gd name="T60" fmla="*/ 12 w 38"/>
                <a:gd name="T61" fmla="*/ 20 h 32"/>
                <a:gd name="T62" fmla="*/ 7 w 38"/>
                <a:gd name="T63" fmla="*/ 20 h 32"/>
                <a:gd name="T64" fmla="*/ 5 w 38"/>
                <a:gd name="T65" fmla="*/ 18 h 32"/>
                <a:gd name="T66" fmla="*/ 5 w 38"/>
                <a:gd name="T67" fmla="*/ 14 h 32"/>
                <a:gd name="T68" fmla="*/ 5 w 38"/>
                <a:gd name="T69" fmla="*/ 12 h 32"/>
                <a:gd name="T70" fmla="*/ 4 w 38"/>
                <a:gd name="T71" fmla="*/ 12 h 32"/>
                <a:gd name="T72" fmla="*/ 3 w 38"/>
                <a:gd name="T73" fmla="*/ 15 h 32"/>
                <a:gd name="T74" fmla="*/ 1 w 38"/>
                <a:gd name="T75" fmla="*/ 17 h 32"/>
                <a:gd name="T76" fmla="*/ 0 w 38"/>
                <a:gd name="T77" fmla="*/ 20 h 32"/>
                <a:gd name="T78" fmla="*/ 2 w 38"/>
                <a:gd name="T79" fmla="*/ 24 h 32"/>
                <a:gd name="T80" fmla="*/ 14 w 38"/>
                <a:gd name="T81" fmla="*/ 25 h 32"/>
                <a:gd name="T82" fmla="*/ 22 w 38"/>
                <a:gd name="T83" fmla="*/ 21 h 32"/>
                <a:gd name="T84" fmla="*/ 23 w 38"/>
                <a:gd name="T85" fmla="*/ 21 h 32"/>
                <a:gd name="T86" fmla="*/ 25 w 38"/>
                <a:gd name="T87" fmla="*/ 24 h 32"/>
                <a:gd name="T88" fmla="*/ 28 w 38"/>
                <a:gd name="T89" fmla="*/ 28 h 32"/>
                <a:gd name="T90" fmla="*/ 29 w 38"/>
                <a:gd name="T91" fmla="*/ 31 h 32"/>
                <a:gd name="T92" fmla="*/ 32 w 38"/>
                <a:gd name="T93" fmla="*/ 32 h 32"/>
                <a:gd name="T94" fmla="*/ 35 w 38"/>
                <a:gd name="T95" fmla="*/ 29 h 32"/>
                <a:gd name="T96" fmla="*/ 36 w 38"/>
                <a:gd name="T97" fmla="*/ 2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8" h="32">
                  <a:moveTo>
                    <a:pt x="36" y="26"/>
                  </a:moveTo>
                  <a:cubicBezTo>
                    <a:pt x="36" y="25"/>
                    <a:pt x="35" y="24"/>
                    <a:pt x="34" y="22"/>
                  </a:cubicBezTo>
                  <a:cubicBezTo>
                    <a:pt x="32" y="21"/>
                    <a:pt x="31" y="18"/>
                    <a:pt x="28" y="16"/>
                  </a:cubicBezTo>
                  <a:cubicBezTo>
                    <a:pt x="28" y="16"/>
                    <a:pt x="27" y="15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7" y="13"/>
                    <a:pt x="27" y="13"/>
                  </a:cubicBezTo>
                  <a:cubicBezTo>
                    <a:pt x="28" y="13"/>
                    <a:pt x="29" y="14"/>
                    <a:pt x="30" y="14"/>
                  </a:cubicBezTo>
                  <a:cubicBezTo>
                    <a:pt x="30" y="14"/>
                    <a:pt x="31" y="14"/>
                    <a:pt x="32" y="14"/>
                  </a:cubicBezTo>
                  <a:cubicBezTo>
                    <a:pt x="33" y="14"/>
                    <a:pt x="34" y="14"/>
                    <a:pt x="36" y="14"/>
                  </a:cubicBezTo>
                  <a:cubicBezTo>
                    <a:pt x="37" y="14"/>
                    <a:pt x="37" y="14"/>
                    <a:pt x="37" y="13"/>
                  </a:cubicBezTo>
                  <a:cubicBezTo>
                    <a:pt x="37" y="13"/>
                    <a:pt x="37" y="12"/>
                    <a:pt x="37" y="12"/>
                  </a:cubicBezTo>
                  <a:cubicBezTo>
                    <a:pt x="38" y="11"/>
                    <a:pt x="38" y="8"/>
                    <a:pt x="36" y="7"/>
                  </a:cubicBezTo>
                  <a:cubicBezTo>
                    <a:pt x="35" y="6"/>
                    <a:pt x="34" y="5"/>
                    <a:pt x="33" y="4"/>
                  </a:cubicBezTo>
                  <a:cubicBezTo>
                    <a:pt x="33" y="4"/>
                    <a:pt x="32" y="4"/>
                    <a:pt x="31" y="4"/>
                  </a:cubicBezTo>
                  <a:cubicBezTo>
                    <a:pt x="31" y="5"/>
                    <a:pt x="31" y="5"/>
                    <a:pt x="31" y="6"/>
                  </a:cubicBezTo>
                  <a:cubicBezTo>
                    <a:pt x="30" y="7"/>
                    <a:pt x="30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0" y="9"/>
                    <a:pt x="29" y="10"/>
                    <a:pt x="28" y="10"/>
                  </a:cubicBezTo>
                  <a:cubicBezTo>
                    <a:pt x="27" y="10"/>
                    <a:pt x="26" y="10"/>
                    <a:pt x="26" y="10"/>
                  </a:cubicBezTo>
                  <a:cubicBezTo>
                    <a:pt x="25" y="10"/>
                    <a:pt x="24" y="10"/>
                    <a:pt x="23" y="11"/>
                  </a:cubicBezTo>
                  <a:cubicBezTo>
                    <a:pt x="23" y="11"/>
                    <a:pt x="23" y="11"/>
                    <a:pt x="22" y="10"/>
                  </a:cubicBezTo>
                  <a:cubicBezTo>
                    <a:pt x="20" y="9"/>
                    <a:pt x="18" y="7"/>
                    <a:pt x="16" y="6"/>
                  </a:cubicBezTo>
                  <a:cubicBezTo>
                    <a:pt x="15" y="5"/>
                    <a:pt x="13" y="4"/>
                    <a:pt x="12" y="3"/>
                  </a:cubicBezTo>
                  <a:cubicBezTo>
                    <a:pt x="10" y="2"/>
                    <a:pt x="9" y="1"/>
                    <a:pt x="8" y="0"/>
                  </a:cubicBezTo>
                  <a:cubicBezTo>
                    <a:pt x="8" y="0"/>
                    <a:pt x="7" y="0"/>
                    <a:pt x="7" y="0"/>
                  </a:cubicBezTo>
                  <a:cubicBezTo>
                    <a:pt x="7" y="1"/>
                    <a:pt x="7" y="1"/>
                    <a:pt x="6" y="1"/>
                  </a:cubicBezTo>
                  <a:cubicBezTo>
                    <a:pt x="5" y="3"/>
                    <a:pt x="5" y="5"/>
                    <a:pt x="7" y="7"/>
                  </a:cubicBezTo>
                  <a:cubicBezTo>
                    <a:pt x="7" y="7"/>
                    <a:pt x="7" y="7"/>
                    <a:pt x="7" y="8"/>
                  </a:cubicBezTo>
                  <a:cubicBezTo>
                    <a:pt x="10" y="10"/>
                    <a:pt x="14" y="12"/>
                    <a:pt x="16" y="14"/>
                  </a:cubicBezTo>
                  <a:cubicBezTo>
                    <a:pt x="17" y="15"/>
                    <a:pt x="18" y="16"/>
                    <a:pt x="19" y="16"/>
                  </a:cubicBezTo>
                  <a:cubicBezTo>
                    <a:pt x="20" y="18"/>
                    <a:pt x="15" y="20"/>
                    <a:pt x="12" y="20"/>
                  </a:cubicBezTo>
                  <a:cubicBezTo>
                    <a:pt x="10" y="21"/>
                    <a:pt x="7" y="20"/>
                    <a:pt x="7" y="20"/>
                  </a:cubicBezTo>
                  <a:cubicBezTo>
                    <a:pt x="6" y="20"/>
                    <a:pt x="5" y="20"/>
                    <a:pt x="5" y="18"/>
                  </a:cubicBezTo>
                  <a:cubicBezTo>
                    <a:pt x="4" y="16"/>
                    <a:pt x="5" y="14"/>
                    <a:pt x="5" y="14"/>
                  </a:cubicBezTo>
                  <a:cubicBezTo>
                    <a:pt x="5" y="13"/>
                    <a:pt x="5" y="12"/>
                    <a:pt x="5" y="12"/>
                  </a:cubicBezTo>
                  <a:cubicBezTo>
                    <a:pt x="5" y="12"/>
                    <a:pt x="5" y="12"/>
                    <a:pt x="4" y="12"/>
                  </a:cubicBezTo>
                  <a:cubicBezTo>
                    <a:pt x="4" y="12"/>
                    <a:pt x="3" y="14"/>
                    <a:pt x="3" y="15"/>
                  </a:cubicBezTo>
                  <a:cubicBezTo>
                    <a:pt x="2" y="17"/>
                    <a:pt x="1" y="16"/>
                    <a:pt x="1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1" y="23"/>
                    <a:pt x="2" y="24"/>
                  </a:cubicBezTo>
                  <a:cubicBezTo>
                    <a:pt x="4" y="25"/>
                    <a:pt x="9" y="26"/>
                    <a:pt x="14" y="25"/>
                  </a:cubicBezTo>
                  <a:cubicBezTo>
                    <a:pt x="17" y="24"/>
                    <a:pt x="21" y="22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2"/>
                    <a:pt x="25" y="23"/>
                    <a:pt x="25" y="24"/>
                  </a:cubicBezTo>
                  <a:cubicBezTo>
                    <a:pt x="26" y="25"/>
                    <a:pt x="28" y="26"/>
                    <a:pt x="28" y="28"/>
                  </a:cubicBezTo>
                  <a:cubicBezTo>
                    <a:pt x="28" y="29"/>
                    <a:pt x="29" y="30"/>
                    <a:pt x="29" y="31"/>
                  </a:cubicBezTo>
                  <a:cubicBezTo>
                    <a:pt x="30" y="32"/>
                    <a:pt x="30" y="32"/>
                    <a:pt x="32" y="32"/>
                  </a:cubicBezTo>
                  <a:cubicBezTo>
                    <a:pt x="34" y="32"/>
                    <a:pt x="35" y="30"/>
                    <a:pt x="35" y="29"/>
                  </a:cubicBezTo>
                  <a:cubicBezTo>
                    <a:pt x="36" y="28"/>
                    <a:pt x="36" y="27"/>
                    <a:pt x="3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5" name="î$ľíḓè">
              <a:extLst>
                <a:ext uri="{FF2B5EF4-FFF2-40B4-BE49-F238E27FC236}">
                  <a16:creationId xmlns:a16="http://schemas.microsoft.com/office/drawing/2014/main" id="{872FFE62-C0DB-4A6B-8AE2-8425E69C1E7A}"/>
                </a:ext>
              </a:extLst>
            </p:cNvPr>
            <p:cNvSpPr/>
            <p:nvPr/>
          </p:nvSpPr>
          <p:spPr bwMode="auto">
            <a:xfrm>
              <a:off x="3636963" y="2936876"/>
              <a:ext cx="115888" cy="90488"/>
            </a:xfrm>
            <a:custGeom>
              <a:avLst/>
              <a:gdLst>
                <a:gd name="T0" fmla="*/ 0 w 32"/>
                <a:gd name="T1" fmla="*/ 7 h 25"/>
                <a:gd name="T2" fmla="*/ 1 w 32"/>
                <a:gd name="T3" fmla="*/ 8 h 25"/>
                <a:gd name="T4" fmla="*/ 2 w 32"/>
                <a:gd name="T5" fmla="*/ 11 h 25"/>
                <a:gd name="T6" fmla="*/ 4 w 32"/>
                <a:gd name="T7" fmla="*/ 12 h 25"/>
                <a:gd name="T8" fmla="*/ 6 w 32"/>
                <a:gd name="T9" fmla="*/ 11 h 25"/>
                <a:gd name="T10" fmla="*/ 7 w 32"/>
                <a:gd name="T11" fmla="*/ 9 h 25"/>
                <a:gd name="T12" fmla="*/ 11 w 32"/>
                <a:gd name="T13" fmla="*/ 8 h 25"/>
                <a:gd name="T14" fmla="*/ 12 w 32"/>
                <a:gd name="T15" fmla="*/ 8 h 25"/>
                <a:gd name="T16" fmla="*/ 11 w 32"/>
                <a:gd name="T17" fmla="*/ 8 h 25"/>
                <a:gd name="T18" fmla="*/ 11 w 32"/>
                <a:gd name="T19" fmla="*/ 13 h 25"/>
                <a:gd name="T20" fmla="*/ 10 w 32"/>
                <a:gd name="T21" fmla="*/ 14 h 25"/>
                <a:gd name="T22" fmla="*/ 8 w 32"/>
                <a:gd name="T23" fmla="*/ 13 h 25"/>
                <a:gd name="T24" fmla="*/ 6 w 32"/>
                <a:gd name="T25" fmla="*/ 13 h 25"/>
                <a:gd name="T26" fmla="*/ 4 w 32"/>
                <a:gd name="T27" fmla="*/ 14 h 25"/>
                <a:gd name="T28" fmla="*/ 6 w 32"/>
                <a:gd name="T29" fmla="*/ 15 h 25"/>
                <a:gd name="T30" fmla="*/ 22 w 32"/>
                <a:gd name="T31" fmla="*/ 22 h 25"/>
                <a:gd name="T32" fmla="*/ 24 w 32"/>
                <a:gd name="T33" fmla="*/ 23 h 25"/>
                <a:gd name="T34" fmla="*/ 25 w 32"/>
                <a:gd name="T35" fmla="*/ 23 h 25"/>
                <a:gd name="T36" fmla="*/ 26 w 32"/>
                <a:gd name="T37" fmla="*/ 24 h 25"/>
                <a:gd name="T38" fmla="*/ 28 w 32"/>
                <a:gd name="T39" fmla="*/ 25 h 25"/>
                <a:gd name="T40" fmla="*/ 30 w 32"/>
                <a:gd name="T41" fmla="*/ 24 h 25"/>
                <a:gd name="T42" fmla="*/ 31 w 32"/>
                <a:gd name="T43" fmla="*/ 23 h 25"/>
                <a:gd name="T44" fmla="*/ 32 w 32"/>
                <a:gd name="T45" fmla="*/ 22 h 25"/>
                <a:gd name="T46" fmla="*/ 32 w 32"/>
                <a:gd name="T47" fmla="*/ 19 h 25"/>
                <a:gd name="T48" fmla="*/ 31 w 32"/>
                <a:gd name="T49" fmla="*/ 17 h 25"/>
                <a:gd name="T50" fmla="*/ 29 w 32"/>
                <a:gd name="T51" fmla="*/ 16 h 25"/>
                <a:gd name="T52" fmla="*/ 28 w 32"/>
                <a:gd name="T53" fmla="*/ 15 h 25"/>
                <a:gd name="T54" fmla="*/ 28 w 32"/>
                <a:gd name="T55" fmla="*/ 15 h 25"/>
                <a:gd name="T56" fmla="*/ 28 w 32"/>
                <a:gd name="T57" fmla="*/ 16 h 25"/>
                <a:gd name="T58" fmla="*/ 27 w 32"/>
                <a:gd name="T59" fmla="*/ 17 h 25"/>
                <a:gd name="T60" fmla="*/ 24 w 32"/>
                <a:gd name="T61" fmla="*/ 17 h 25"/>
                <a:gd name="T62" fmla="*/ 14 w 32"/>
                <a:gd name="T63" fmla="*/ 15 h 25"/>
                <a:gd name="T64" fmla="*/ 16 w 32"/>
                <a:gd name="T65" fmla="*/ 14 h 25"/>
                <a:gd name="T66" fmla="*/ 20 w 32"/>
                <a:gd name="T67" fmla="*/ 11 h 25"/>
                <a:gd name="T68" fmla="*/ 21 w 32"/>
                <a:gd name="T69" fmla="*/ 8 h 25"/>
                <a:gd name="T70" fmla="*/ 20 w 32"/>
                <a:gd name="T71" fmla="*/ 7 h 25"/>
                <a:gd name="T72" fmla="*/ 19 w 32"/>
                <a:gd name="T73" fmla="*/ 7 h 25"/>
                <a:gd name="T74" fmla="*/ 16 w 32"/>
                <a:gd name="T75" fmla="*/ 7 h 25"/>
                <a:gd name="T76" fmla="*/ 11 w 32"/>
                <a:gd name="T77" fmla="*/ 7 h 25"/>
                <a:gd name="T78" fmla="*/ 11 w 32"/>
                <a:gd name="T79" fmla="*/ 7 h 25"/>
                <a:gd name="T80" fmla="*/ 11 w 32"/>
                <a:gd name="T81" fmla="*/ 6 h 25"/>
                <a:gd name="T82" fmla="*/ 13 w 32"/>
                <a:gd name="T83" fmla="*/ 4 h 25"/>
                <a:gd name="T84" fmla="*/ 13 w 32"/>
                <a:gd name="T85" fmla="*/ 1 h 25"/>
                <a:gd name="T86" fmla="*/ 9 w 32"/>
                <a:gd name="T87" fmla="*/ 0 h 25"/>
                <a:gd name="T88" fmla="*/ 4 w 32"/>
                <a:gd name="T89" fmla="*/ 2 h 25"/>
                <a:gd name="T90" fmla="*/ 2 w 32"/>
                <a:gd name="T91" fmla="*/ 4 h 25"/>
                <a:gd name="T92" fmla="*/ 0 w 32"/>
                <a:gd name="T9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2" h="25">
                  <a:moveTo>
                    <a:pt x="0" y="7"/>
                  </a:moveTo>
                  <a:cubicBezTo>
                    <a:pt x="0" y="8"/>
                    <a:pt x="1" y="8"/>
                    <a:pt x="1" y="8"/>
                  </a:cubicBezTo>
                  <a:cubicBezTo>
                    <a:pt x="1" y="10"/>
                    <a:pt x="1" y="11"/>
                    <a:pt x="2" y="11"/>
                  </a:cubicBezTo>
                  <a:cubicBezTo>
                    <a:pt x="2" y="12"/>
                    <a:pt x="3" y="12"/>
                    <a:pt x="4" y="12"/>
                  </a:cubicBezTo>
                  <a:cubicBezTo>
                    <a:pt x="4" y="11"/>
                    <a:pt x="5" y="11"/>
                    <a:pt x="6" y="11"/>
                  </a:cubicBezTo>
                  <a:cubicBezTo>
                    <a:pt x="6" y="10"/>
                    <a:pt x="7" y="10"/>
                    <a:pt x="7" y="9"/>
                  </a:cubicBezTo>
                  <a:cubicBezTo>
                    <a:pt x="8" y="8"/>
                    <a:pt x="10" y="8"/>
                    <a:pt x="11" y="8"/>
                  </a:cubicBezTo>
                  <a:cubicBezTo>
                    <a:pt x="11" y="8"/>
                    <a:pt x="11" y="8"/>
                    <a:pt x="12" y="8"/>
                  </a:cubicBezTo>
                  <a:cubicBezTo>
                    <a:pt x="12" y="8"/>
                    <a:pt x="12" y="8"/>
                    <a:pt x="11" y="8"/>
                  </a:cubicBezTo>
                  <a:cubicBezTo>
                    <a:pt x="11" y="10"/>
                    <a:pt x="11" y="11"/>
                    <a:pt x="11" y="13"/>
                  </a:cubicBezTo>
                  <a:cubicBezTo>
                    <a:pt x="11" y="14"/>
                    <a:pt x="10" y="14"/>
                    <a:pt x="10" y="14"/>
                  </a:cubicBezTo>
                  <a:cubicBezTo>
                    <a:pt x="10" y="14"/>
                    <a:pt x="8" y="13"/>
                    <a:pt x="8" y="13"/>
                  </a:cubicBezTo>
                  <a:cubicBezTo>
                    <a:pt x="7" y="13"/>
                    <a:pt x="6" y="13"/>
                    <a:pt x="6" y="13"/>
                  </a:cubicBezTo>
                  <a:cubicBezTo>
                    <a:pt x="6" y="14"/>
                    <a:pt x="4" y="14"/>
                    <a:pt x="4" y="14"/>
                  </a:cubicBezTo>
                  <a:cubicBezTo>
                    <a:pt x="4" y="15"/>
                    <a:pt x="6" y="15"/>
                    <a:pt x="6" y="15"/>
                  </a:cubicBezTo>
                  <a:cubicBezTo>
                    <a:pt x="6" y="15"/>
                    <a:pt x="20" y="21"/>
                    <a:pt x="22" y="22"/>
                  </a:cubicBezTo>
                  <a:cubicBezTo>
                    <a:pt x="23" y="22"/>
                    <a:pt x="24" y="23"/>
                    <a:pt x="24" y="23"/>
                  </a:cubicBezTo>
                  <a:cubicBezTo>
                    <a:pt x="24" y="23"/>
                    <a:pt x="25" y="23"/>
                    <a:pt x="25" y="23"/>
                  </a:cubicBezTo>
                  <a:cubicBezTo>
                    <a:pt x="25" y="24"/>
                    <a:pt x="26" y="24"/>
                    <a:pt x="26" y="24"/>
                  </a:cubicBezTo>
                  <a:cubicBezTo>
                    <a:pt x="27" y="24"/>
                    <a:pt x="28" y="25"/>
                    <a:pt x="28" y="25"/>
                  </a:cubicBezTo>
                  <a:cubicBezTo>
                    <a:pt x="29" y="24"/>
                    <a:pt x="30" y="24"/>
                    <a:pt x="30" y="24"/>
                  </a:cubicBezTo>
                  <a:cubicBezTo>
                    <a:pt x="30" y="24"/>
                    <a:pt x="31" y="23"/>
                    <a:pt x="31" y="23"/>
                  </a:cubicBezTo>
                  <a:cubicBezTo>
                    <a:pt x="31" y="23"/>
                    <a:pt x="32" y="22"/>
                    <a:pt x="32" y="22"/>
                  </a:cubicBezTo>
                  <a:cubicBezTo>
                    <a:pt x="32" y="21"/>
                    <a:pt x="32" y="20"/>
                    <a:pt x="32" y="19"/>
                  </a:cubicBezTo>
                  <a:cubicBezTo>
                    <a:pt x="32" y="19"/>
                    <a:pt x="32" y="18"/>
                    <a:pt x="31" y="17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7"/>
                    <a:pt x="28" y="17"/>
                    <a:pt x="27" y="17"/>
                  </a:cubicBezTo>
                  <a:cubicBezTo>
                    <a:pt x="26" y="17"/>
                    <a:pt x="25" y="17"/>
                    <a:pt x="24" y="17"/>
                  </a:cubicBezTo>
                  <a:cubicBezTo>
                    <a:pt x="22" y="17"/>
                    <a:pt x="15" y="15"/>
                    <a:pt x="14" y="15"/>
                  </a:cubicBezTo>
                  <a:cubicBezTo>
                    <a:pt x="14" y="15"/>
                    <a:pt x="16" y="14"/>
                    <a:pt x="16" y="14"/>
                  </a:cubicBezTo>
                  <a:cubicBezTo>
                    <a:pt x="18" y="13"/>
                    <a:pt x="20" y="12"/>
                    <a:pt x="20" y="11"/>
                  </a:cubicBezTo>
                  <a:cubicBezTo>
                    <a:pt x="21" y="10"/>
                    <a:pt x="21" y="9"/>
                    <a:pt x="21" y="8"/>
                  </a:cubicBezTo>
                  <a:cubicBezTo>
                    <a:pt x="21" y="8"/>
                    <a:pt x="20" y="8"/>
                    <a:pt x="20" y="7"/>
                  </a:cubicBezTo>
                  <a:cubicBezTo>
                    <a:pt x="20" y="7"/>
                    <a:pt x="19" y="7"/>
                    <a:pt x="19" y="7"/>
                  </a:cubicBezTo>
                  <a:cubicBezTo>
                    <a:pt x="18" y="6"/>
                    <a:pt x="17" y="6"/>
                    <a:pt x="16" y="7"/>
                  </a:cubicBezTo>
                  <a:cubicBezTo>
                    <a:pt x="14" y="7"/>
                    <a:pt x="13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2" y="5"/>
                    <a:pt x="13" y="4"/>
                    <a:pt x="13" y="4"/>
                  </a:cubicBezTo>
                  <a:cubicBezTo>
                    <a:pt x="14" y="3"/>
                    <a:pt x="14" y="2"/>
                    <a:pt x="13" y="1"/>
                  </a:cubicBezTo>
                  <a:cubicBezTo>
                    <a:pt x="12" y="1"/>
                    <a:pt x="11" y="0"/>
                    <a:pt x="9" y="0"/>
                  </a:cubicBezTo>
                  <a:cubicBezTo>
                    <a:pt x="7" y="1"/>
                    <a:pt x="6" y="1"/>
                    <a:pt x="4" y="2"/>
                  </a:cubicBezTo>
                  <a:cubicBezTo>
                    <a:pt x="3" y="3"/>
                    <a:pt x="3" y="3"/>
                    <a:pt x="2" y="4"/>
                  </a:cubicBezTo>
                  <a:cubicBezTo>
                    <a:pt x="1" y="5"/>
                    <a:pt x="0" y="6"/>
                    <a:pt x="0" y="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6" name="ïsľíďe">
              <a:extLst>
                <a:ext uri="{FF2B5EF4-FFF2-40B4-BE49-F238E27FC236}">
                  <a16:creationId xmlns:a16="http://schemas.microsoft.com/office/drawing/2014/main" id="{7525750B-C20A-4C24-ADE5-41223AFBE61F}"/>
                </a:ext>
              </a:extLst>
            </p:cNvPr>
            <p:cNvSpPr/>
            <p:nvPr/>
          </p:nvSpPr>
          <p:spPr bwMode="auto">
            <a:xfrm>
              <a:off x="3616325" y="2971801"/>
              <a:ext cx="96838" cy="106363"/>
            </a:xfrm>
            <a:custGeom>
              <a:avLst/>
              <a:gdLst>
                <a:gd name="T0" fmla="*/ 26 w 27"/>
                <a:gd name="T1" fmla="*/ 26 h 29"/>
                <a:gd name="T2" fmla="*/ 27 w 27"/>
                <a:gd name="T3" fmla="*/ 21 h 29"/>
                <a:gd name="T4" fmla="*/ 22 w 27"/>
                <a:gd name="T5" fmla="*/ 14 h 29"/>
                <a:gd name="T6" fmla="*/ 16 w 27"/>
                <a:gd name="T7" fmla="*/ 9 h 29"/>
                <a:gd name="T8" fmla="*/ 7 w 27"/>
                <a:gd name="T9" fmla="*/ 3 h 29"/>
                <a:gd name="T10" fmla="*/ 0 w 27"/>
                <a:gd name="T11" fmla="*/ 0 h 29"/>
                <a:gd name="T12" fmla="*/ 0 w 27"/>
                <a:gd name="T13" fmla="*/ 1 h 29"/>
                <a:gd name="T14" fmla="*/ 2 w 27"/>
                <a:gd name="T15" fmla="*/ 3 h 29"/>
                <a:gd name="T16" fmla="*/ 5 w 27"/>
                <a:gd name="T17" fmla="*/ 6 h 29"/>
                <a:gd name="T18" fmla="*/ 9 w 27"/>
                <a:gd name="T19" fmla="*/ 8 h 29"/>
                <a:gd name="T20" fmla="*/ 17 w 27"/>
                <a:gd name="T21" fmla="*/ 12 h 29"/>
                <a:gd name="T22" fmla="*/ 24 w 27"/>
                <a:gd name="T23" fmla="*/ 20 h 29"/>
                <a:gd name="T24" fmla="*/ 24 w 27"/>
                <a:gd name="T25" fmla="*/ 23 h 29"/>
                <a:gd name="T26" fmla="*/ 20 w 27"/>
                <a:gd name="T27" fmla="*/ 24 h 29"/>
                <a:gd name="T28" fmla="*/ 16 w 27"/>
                <a:gd name="T29" fmla="*/ 22 h 29"/>
                <a:gd name="T30" fmla="*/ 11 w 27"/>
                <a:gd name="T31" fmla="*/ 20 h 29"/>
                <a:gd name="T32" fmla="*/ 10 w 27"/>
                <a:gd name="T33" fmla="*/ 20 h 29"/>
                <a:gd name="T34" fmla="*/ 10 w 27"/>
                <a:gd name="T35" fmla="*/ 20 h 29"/>
                <a:gd name="T36" fmla="*/ 10 w 27"/>
                <a:gd name="T37" fmla="*/ 20 h 29"/>
                <a:gd name="T38" fmla="*/ 11 w 27"/>
                <a:gd name="T39" fmla="*/ 21 h 29"/>
                <a:gd name="T40" fmla="*/ 12 w 27"/>
                <a:gd name="T41" fmla="*/ 23 h 29"/>
                <a:gd name="T42" fmla="*/ 19 w 27"/>
                <a:gd name="T43" fmla="*/ 28 h 29"/>
                <a:gd name="T44" fmla="*/ 24 w 27"/>
                <a:gd name="T45" fmla="*/ 28 h 29"/>
                <a:gd name="T46" fmla="*/ 26 w 27"/>
                <a:gd name="T47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7" h="29">
                  <a:moveTo>
                    <a:pt x="26" y="26"/>
                  </a:moveTo>
                  <a:cubicBezTo>
                    <a:pt x="27" y="24"/>
                    <a:pt x="27" y="23"/>
                    <a:pt x="27" y="21"/>
                  </a:cubicBezTo>
                  <a:cubicBezTo>
                    <a:pt x="26" y="19"/>
                    <a:pt x="24" y="16"/>
                    <a:pt x="22" y="14"/>
                  </a:cubicBezTo>
                  <a:cubicBezTo>
                    <a:pt x="20" y="12"/>
                    <a:pt x="20" y="11"/>
                    <a:pt x="16" y="9"/>
                  </a:cubicBezTo>
                  <a:cubicBezTo>
                    <a:pt x="12" y="6"/>
                    <a:pt x="8" y="4"/>
                    <a:pt x="7" y="3"/>
                  </a:cubicBezTo>
                  <a:cubicBezTo>
                    <a:pt x="5" y="3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2" y="3"/>
                    <a:pt x="2" y="3"/>
                  </a:cubicBezTo>
                  <a:cubicBezTo>
                    <a:pt x="3" y="4"/>
                    <a:pt x="4" y="6"/>
                    <a:pt x="5" y="6"/>
                  </a:cubicBezTo>
                  <a:cubicBezTo>
                    <a:pt x="7" y="7"/>
                    <a:pt x="8" y="8"/>
                    <a:pt x="9" y="8"/>
                  </a:cubicBezTo>
                  <a:cubicBezTo>
                    <a:pt x="12" y="9"/>
                    <a:pt x="16" y="12"/>
                    <a:pt x="17" y="12"/>
                  </a:cubicBezTo>
                  <a:cubicBezTo>
                    <a:pt x="20" y="15"/>
                    <a:pt x="23" y="18"/>
                    <a:pt x="24" y="20"/>
                  </a:cubicBezTo>
                  <a:cubicBezTo>
                    <a:pt x="25" y="21"/>
                    <a:pt x="25" y="22"/>
                    <a:pt x="24" y="23"/>
                  </a:cubicBezTo>
                  <a:cubicBezTo>
                    <a:pt x="23" y="24"/>
                    <a:pt x="21" y="24"/>
                    <a:pt x="20" y="24"/>
                  </a:cubicBezTo>
                  <a:cubicBezTo>
                    <a:pt x="19" y="23"/>
                    <a:pt x="17" y="23"/>
                    <a:pt x="16" y="22"/>
                  </a:cubicBezTo>
                  <a:cubicBezTo>
                    <a:pt x="14" y="21"/>
                    <a:pt x="11" y="20"/>
                    <a:pt x="11" y="20"/>
                  </a:cubicBezTo>
                  <a:cubicBezTo>
                    <a:pt x="11" y="20"/>
                    <a:pt x="11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0"/>
                    <a:pt x="10" y="20"/>
                    <a:pt x="11" y="21"/>
                  </a:cubicBezTo>
                  <a:cubicBezTo>
                    <a:pt x="11" y="21"/>
                    <a:pt x="12" y="23"/>
                    <a:pt x="12" y="23"/>
                  </a:cubicBezTo>
                  <a:cubicBezTo>
                    <a:pt x="13" y="24"/>
                    <a:pt x="15" y="27"/>
                    <a:pt x="19" y="28"/>
                  </a:cubicBezTo>
                  <a:cubicBezTo>
                    <a:pt x="21" y="28"/>
                    <a:pt x="22" y="29"/>
                    <a:pt x="24" y="28"/>
                  </a:cubicBezTo>
                  <a:cubicBezTo>
                    <a:pt x="25" y="27"/>
                    <a:pt x="26" y="27"/>
                    <a:pt x="26" y="26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7" name="íšḷïdé">
              <a:extLst>
                <a:ext uri="{FF2B5EF4-FFF2-40B4-BE49-F238E27FC236}">
                  <a16:creationId xmlns:a16="http://schemas.microsoft.com/office/drawing/2014/main" id="{02553D10-3EEE-44EC-99F4-9C02108268C3}"/>
                </a:ext>
              </a:extLst>
            </p:cNvPr>
            <p:cNvSpPr/>
            <p:nvPr/>
          </p:nvSpPr>
          <p:spPr bwMode="auto">
            <a:xfrm>
              <a:off x="3651250" y="30448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8" name="ïslîḍê">
              <a:extLst>
                <a:ext uri="{FF2B5EF4-FFF2-40B4-BE49-F238E27FC236}">
                  <a16:creationId xmlns:a16="http://schemas.microsoft.com/office/drawing/2014/main" id="{00119DE0-7E5D-4D66-82D5-5B15D7987EAC}"/>
                </a:ext>
              </a:extLst>
            </p:cNvPr>
            <p:cNvSpPr/>
            <p:nvPr/>
          </p:nvSpPr>
          <p:spPr bwMode="auto">
            <a:xfrm>
              <a:off x="3651250" y="3044826"/>
              <a:ext cx="4763" cy="0"/>
            </a:xfrm>
            <a:custGeom>
              <a:avLst/>
              <a:gdLst>
                <a:gd name="T0" fmla="*/ 0 w 1"/>
                <a:gd name="T1" fmla="*/ 0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19" name="îŝľíḍè">
              <a:extLst>
                <a:ext uri="{FF2B5EF4-FFF2-40B4-BE49-F238E27FC236}">
                  <a16:creationId xmlns:a16="http://schemas.microsoft.com/office/drawing/2014/main" id="{26D0F5F3-DACF-4896-83D3-E072B8BDF39D}"/>
                </a:ext>
              </a:extLst>
            </p:cNvPr>
            <p:cNvSpPr/>
            <p:nvPr/>
          </p:nvSpPr>
          <p:spPr bwMode="auto">
            <a:xfrm>
              <a:off x="3560763" y="2951163"/>
              <a:ext cx="44450" cy="36513"/>
            </a:xfrm>
            <a:custGeom>
              <a:avLst/>
              <a:gdLst>
                <a:gd name="T0" fmla="*/ 3 w 12"/>
                <a:gd name="T1" fmla="*/ 9 h 10"/>
                <a:gd name="T2" fmla="*/ 6 w 12"/>
                <a:gd name="T3" fmla="*/ 8 h 10"/>
                <a:gd name="T4" fmla="*/ 11 w 12"/>
                <a:gd name="T5" fmla="*/ 5 h 10"/>
                <a:gd name="T6" fmla="*/ 12 w 12"/>
                <a:gd name="T7" fmla="*/ 4 h 10"/>
                <a:gd name="T8" fmla="*/ 12 w 12"/>
                <a:gd name="T9" fmla="*/ 3 h 10"/>
                <a:gd name="T10" fmla="*/ 11 w 12"/>
                <a:gd name="T11" fmla="*/ 1 h 10"/>
                <a:gd name="T12" fmla="*/ 10 w 12"/>
                <a:gd name="T13" fmla="*/ 1 h 10"/>
                <a:gd name="T14" fmla="*/ 8 w 12"/>
                <a:gd name="T15" fmla="*/ 1 h 10"/>
                <a:gd name="T16" fmla="*/ 2 w 12"/>
                <a:gd name="T17" fmla="*/ 3 h 10"/>
                <a:gd name="T18" fmla="*/ 0 w 12"/>
                <a:gd name="T19" fmla="*/ 7 h 10"/>
                <a:gd name="T20" fmla="*/ 1 w 12"/>
                <a:gd name="T21" fmla="*/ 8 h 10"/>
                <a:gd name="T22" fmla="*/ 3 w 12"/>
                <a:gd name="T23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" h="10">
                  <a:moveTo>
                    <a:pt x="3" y="9"/>
                  </a:moveTo>
                  <a:cubicBezTo>
                    <a:pt x="4" y="9"/>
                    <a:pt x="5" y="8"/>
                    <a:pt x="6" y="8"/>
                  </a:cubicBezTo>
                  <a:cubicBezTo>
                    <a:pt x="8" y="7"/>
                    <a:pt x="9" y="6"/>
                    <a:pt x="11" y="5"/>
                  </a:cubicBezTo>
                  <a:cubicBezTo>
                    <a:pt x="12" y="5"/>
                    <a:pt x="12" y="4"/>
                    <a:pt x="12" y="4"/>
                  </a:cubicBezTo>
                  <a:cubicBezTo>
                    <a:pt x="12" y="4"/>
                    <a:pt x="12" y="3"/>
                    <a:pt x="12" y="3"/>
                  </a:cubicBezTo>
                  <a:cubicBezTo>
                    <a:pt x="12" y="3"/>
                    <a:pt x="11" y="2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6" y="1"/>
                    <a:pt x="4" y="2"/>
                    <a:pt x="2" y="3"/>
                  </a:cubicBezTo>
                  <a:cubicBezTo>
                    <a:pt x="0" y="3"/>
                    <a:pt x="0" y="5"/>
                    <a:pt x="0" y="7"/>
                  </a:cubicBezTo>
                  <a:cubicBezTo>
                    <a:pt x="1" y="7"/>
                    <a:pt x="1" y="8"/>
                    <a:pt x="1" y="8"/>
                  </a:cubicBezTo>
                  <a:cubicBezTo>
                    <a:pt x="2" y="9"/>
                    <a:pt x="2" y="10"/>
                    <a:pt x="3" y="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0" name="íşľîḑé">
              <a:extLst>
                <a:ext uri="{FF2B5EF4-FFF2-40B4-BE49-F238E27FC236}">
                  <a16:creationId xmlns:a16="http://schemas.microsoft.com/office/drawing/2014/main" id="{DC6B94A1-5228-433C-9234-5B9E78414FCD}"/>
                </a:ext>
              </a:extLst>
            </p:cNvPr>
            <p:cNvSpPr/>
            <p:nvPr/>
          </p:nvSpPr>
          <p:spPr bwMode="auto">
            <a:xfrm>
              <a:off x="2205038" y="2925763"/>
              <a:ext cx="220663" cy="198438"/>
            </a:xfrm>
            <a:custGeom>
              <a:avLst/>
              <a:gdLst>
                <a:gd name="T0" fmla="*/ 23 w 61"/>
                <a:gd name="T1" fmla="*/ 15 h 55"/>
                <a:gd name="T2" fmla="*/ 21 w 61"/>
                <a:gd name="T3" fmla="*/ 20 h 55"/>
                <a:gd name="T4" fmla="*/ 17 w 61"/>
                <a:gd name="T5" fmla="*/ 12 h 55"/>
                <a:gd name="T6" fmla="*/ 19 w 61"/>
                <a:gd name="T7" fmla="*/ 8 h 55"/>
                <a:gd name="T8" fmla="*/ 17 w 61"/>
                <a:gd name="T9" fmla="*/ 2 h 55"/>
                <a:gd name="T10" fmla="*/ 14 w 61"/>
                <a:gd name="T11" fmla="*/ 2 h 55"/>
                <a:gd name="T12" fmla="*/ 12 w 61"/>
                <a:gd name="T13" fmla="*/ 5 h 55"/>
                <a:gd name="T14" fmla="*/ 8 w 61"/>
                <a:gd name="T15" fmla="*/ 3 h 55"/>
                <a:gd name="T16" fmla="*/ 2 w 61"/>
                <a:gd name="T17" fmla="*/ 10 h 55"/>
                <a:gd name="T18" fmla="*/ 9 w 61"/>
                <a:gd name="T19" fmla="*/ 15 h 55"/>
                <a:gd name="T20" fmla="*/ 10 w 61"/>
                <a:gd name="T21" fmla="*/ 18 h 55"/>
                <a:gd name="T22" fmla="*/ 10 w 61"/>
                <a:gd name="T23" fmla="*/ 24 h 55"/>
                <a:gd name="T24" fmla="*/ 16 w 61"/>
                <a:gd name="T25" fmla="*/ 25 h 55"/>
                <a:gd name="T26" fmla="*/ 21 w 61"/>
                <a:gd name="T27" fmla="*/ 35 h 55"/>
                <a:gd name="T28" fmla="*/ 20 w 61"/>
                <a:gd name="T29" fmla="*/ 37 h 55"/>
                <a:gd name="T30" fmla="*/ 25 w 61"/>
                <a:gd name="T31" fmla="*/ 46 h 55"/>
                <a:gd name="T32" fmla="*/ 39 w 61"/>
                <a:gd name="T33" fmla="*/ 54 h 55"/>
                <a:gd name="T34" fmla="*/ 43 w 61"/>
                <a:gd name="T35" fmla="*/ 54 h 55"/>
                <a:gd name="T36" fmla="*/ 45 w 61"/>
                <a:gd name="T37" fmla="*/ 52 h 55"/>
                <a:gd name="T38" fmla="*/ 41 w 61"/>
                <a:gd name="T39" fmla="*/ 47 h 55"/>
                <a:gd name="T40" fmla="*/ 31 w 61"/>
                <a:gd name="T41" fmla="*/ 42 h 55"/>
                <a:gd name="T42" fmla="*/ 27 w 61"/>
                <a:gd name="T43" fmla="*/ 37 h 55"/>
                <a:gd name="T44" fmla="*/ 27 w 61"/>
                <a:gd name="T45" fmla="*/ 33 h 55"/>
                <a:gd name="T46" fmla="*/ 26 w 61"/>
                <a:gd name="T47" fmla="*/ 25 h 55"/>
                <a:gd name="T48" fmla="*/ 26 w 61"/>
                <a:gd name="T49" fmla="*/ 25 h 55"/>
                <a:gd name="T50" fmla="*/ 26 w 61"/>
                <a:gd name="T51" fmla="*/ 22 h 55"/>
                <a:gd name="T52" fmla="*/ 32 w 61"/>
                <a:gd name="T53" fmla="*/ 6 h 55"/>
                <a:gd name="T54" fmla="*/ 44 w 61"/>
                <a:gd name="T55" fmla="*/ 10 h 55"/>
                <a:gd name="T56" fmla="*/ 52 w 61"/>
                <a:gd name="T57" fmla="*/ 20 h 55"/>
                <a:gd name="T58" fmla="*/ 54 w 61"/>
                <a:gd name="T59" fmla="*/ 27 h 55"/>
                <a:gd name="T60" fmla="*/ 49 w 61"/>
                <a:gd name="T61" fmla="*/ 31 h 55"/>
                <a:gd name="T62" fmla="*/ 46 w 61"/>
                <a:gd name="T63" fmla="*/ 27 h 55"/>
                <a:gd name="T64" fmla="*/ 42 w 61"/>
                <a:gd name="T65" fmla="*/ 25 h 55"/>
                <a:gd name="T66" fmla="*/ 41 w 61"/>
                <a:gd name="T67" fmla="*/ 28 h 55"/>
                <a:gd name="T68" fmla="*/ 40 w 61"/>
                <a:gd name="T69" fmla="*/ 28 h 55"/>
                <a:gd name="T70" fmla="*/ 38 w 61"/>
                <a:gd name="T71" fmla="*/ 20 h 55"/>
                <a:gd name="T72" fmla="*/ 34 w 61"/>
                <a:gd name="T73" fmla="*/ 19 h 55"/>
                <a:gd name="T74" fmla="*/ 28 w 61"/>
                <a:gd name="T75" fmla="*/ 16 h 55"/>
                <a:gd name="T76" fmla="*/ 28 w 61"/>
                <a:gd name="T77" fmla="*/ 19 h 55"/>
                <a:gd name="T78" fmla="*/ 30 w 61"/>
                <a:gd name="T79" fmla="*/ 24 h 55"/>
                <a:gd name="T80" fmla="*/ 28 w 61"/>
                <a:gd name="T81" fmla="*/ 24 h 55"/>
                <a:gd name="T82" fmla="*/ 26 w 61"/>
                <a:gd name="T83" fmla="*/ 25 h 55"/>
                <a:gd name="T84" fmla="*/ 26 w 61"/>
                <a:gd name="T85" fmla="*/ 25 h 55"/>
                <a:gd name="T86" fmla="*/ 29 w 61"/>
                <a:gd name="T87" fmla="*/ 28 h 55"/>
                <a:gd name="T88" fmla="*/ 32 w 61"/>
                <a:gd name="T89" fmla="*/ 29 h 55"/>
                <a:gd name="T90" fmla="*/ 36 w 61"/>
                <a:gd name="T91" fmla="*/ 36 h 55"/>
                <a:gd name="T92" fmla="*/ 38 w 61"/>
                <a:gd name="T93" fmla="*/ 34 h 55"/>
                <a:gd name="T94" fmla="*/ 40 w 61"/>
                <a:gd name="T95" fmla="*/ 39 h 55"/>
                <a:gd name="T96" fmla="*/ 42 w 61"/>
                <a:gd name="T97" fmla="*/ 40 h 55"/>
                <a:gd name="T98" fmla="*/ 44 w 61"/>
                <a:gd name="T99" fmla="*/ 38 h 55"/>
                <a:gd name="T100" fmla="*/ 47 w 61"/>
                <a:gd name="T101" fmla="*/ 33 h 55"/>
                <a:gd name="T102" fmla="*/ 58 w 61"/>
                <a:gd name="T103" fmla="*/ 41 h 55"/>
                <a:gd name="T104" fmla="*/ 61 w 61"/>
                <a:gd name="T105" fmla="*/ 42 h 55"/>
                <a:gd name="T106" fmla="*/ 60 w 61"/>
                <a:gd name="T107" fmla="*/ 40 h 55"/>
                <a:gd name="T108" fmla="*/ 52 w 61"/>
                <a:gd name="T109" fmla="*/ 34 h 55"/>
                <a:gd name="T110" fmla="*/ 50 w 61"/>
                <a:gd name="T111" fmla="*/ 31 h 55"/>
                <a:gd name="T112" fmla="*/ 53 w 61"/>
                <a:gd name="T113" fmla="*/ 31 h 55"/>
                <a:gd name="T114" fmla="*/ 54 w 61"/>
                <a:gd name="T115" fmla="*/ 32 h 55"/>
                <a:gd name="T116" fmla="*/ 58 w 61"/>
                <a:gd name="T117" fmla="*/ 31 h 55"/>
                <a:gd name="T118" fmla="*/ 59 w 61"/>
                <a:gd name="T119" fmla="*/ 22 h 55"/>
                <a:gd name="T120" fmla="*/ 52 w 61"/>
                <a:gd name="T121" fmla="*/ 12 h 55"/>
                <a:gd name="T122" fmla="*/ 45 w 61"/>
                <a:gd name="T123" fmla="*/ 5 h 55"/>
                <a:gd name="T124" fmla="*/ 37 w 61"/>
                <a:gd name="T125" fmla="*/ 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1" h="55">
                  <a:moveTo>
                    <a:pt x="30" y="3"/>
                  </a:moveTo>
                  <a:cubicBezTo>
                    <a:pt x="26" y="6"/>
                    <a:pt x="24" y="10"/>
                    <a:pt x="23" y="15"/>
                  </a:cubicBezTo>
                  <a:cubicBezTo>
                    <a:pt x="23" y="16"/>
                    <a:pt x="22" y="18"/>
                    <a:pt x="22" y="19"/>
                  </a:cubicBezTo>
                  <a:cubicBezTo>
                    <a:pt x="22" y="20"/>
                    <a:pt x="21" y="20"/>
                    <a:pt x="21" y="20"/>
                  </a:cubicBezTo>
                  <a:cubicBezTo>
                    <a:pt x="21" y="19"/>
                    <a:pt x="20" y="19"/>
                    <a:pt x="20" y="18"/>
                  </a:cubicBezTo>
                  <a:cubicBezTo>
                    <a:pt x="18" y="17"/>
                    <a:pt x="18" y="15"/>
                    <a:pt x="17" y="12"/>
                  </a:cubicBezTo>
                  <a:cubicBezTo>
                    <a:pt x="17" y="12"/>
                    <a:pt x="17" y="11"/>
                    <a:pt x="18" y="10"/>
                  </a:cubicBezTo>
                  <a:cubicBezTo>
                    <a:pt x="18" y="9"/>
                    <a:pt x="18" y="8"/>
                    <a:pt x="19" y="8"/>
                  </a:cubicBezTo>
                  <a:cubicBezTo>
                    <a:pt x="19" y="6"/>
                    <a:pt x="19" y="5"/>
                    <a:pt x="19" y="4"/>
                  </a:cubicBezTo>
                  <a:cubicBezTo>
                    <a:pt x="18" y="3"/>
                    <a:pt x="18" y="3"/>
                    <a:pt x="17" y="2"/>
                  </a:cubicBezTo>
                  <a:cubicBezTo>
                    <a:pt x="17" y="2"/>
                    <a:pt x="16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3"/>
                    <a:pt x="13" y="3"/>
                    <a:pt x="13" y="4"/>
                  </a:cubicBezTo>
                  <a:cubicBezTo>
                    <a:pt x="13" y="4"/>
                    <a:pt x="12" y="5"/>
                    <a:pt x="12" y="5"/>
                  </a:cubicBezTo>
                  <a:cubicBezTo>
                    <a:pt x="12" y="6"/>
                    <a:pt x="11" y="5"/>
                    <a:pt x="11" y="4"/>
                  </a:cubicBezTo>
                  <a:cubicBezTo>
                    <a:pt x="10" y="3"/>
                    <a:pt x="9" y="3"/>
                    <a:pt x="8" y="3"/>
                  </a:cubicBezTo>
                  <a:cubicBezTo>
                    <a:pt x="5" y="3"/>
                    <a:pt x="3" y="3"/>
                    <a:pt x="1" y="6"/>
                  </a:cubicBezTo>
                  <a:cubicBezTo>
                    <a:pt x="0" y="7"/>
                    <a:pt x="1" y="9"/>
                    <a:pt x="2" y="10"/>
                  </a:cubicBezTo>
                  <a:cubicBezTo>
                    <a:pt x="4" y="10"/>
                    <a:pt x="4" y="10"/>
                    <a:pt x="5" y="11"/>
                  </a:cubicBezTo>
                  <a:cubicBezTo>
                    <a:pt x="6" y="12"/>
                    <a:pt x="8" y="13"/>
                    <a:pt x="9" y="15"/>
                  </a:cubicBezTo>
                  <a:cubicBezTo>
                    <a:pt x="9" y="15"/>
                    <a:pt x="10" y="16"/>
                    <a:pt x="10" y="17"/>
                  </a:cubicBezTo>
                  <a:cubicBezTo>
                    <a:pt x="10" y="17"/>
                    <a:pt x="10" y="17"/>
                    <a:pt x="10" y="18"/>
                  </a:cubicBezTo>
                  <a:cubicBezTo>
                    <a:pt x="10" y="19"/>
                    <a:pt x="10" y="20"/>
                    <a:pt x="9" y="21"/>
                  </a:cubicBezTo>
                  <a:cubicBezTo>
                    <a:pt x="9" y="22"/>
                    <a:pt x="9" y="23"/>
                    <a:pt x="10" y="24"/>
                  </a:cubicBezTo>
                  <a:cubicBezTo>
                    <a:pt x="11" y="25"/>
                    <a:pt x="14" y="26"/>
                    <a:pt x="15" y="25"/>
                  </a:cubicBezTo>
                  <a:cubicBezTo>
                    <a:pt x="16" y="24"/>
                    <a:pt x="16" y="24"/>
                    <a:pt x="16" y="25"/>
                  </a:cubicBezTo>
                  <a:cubicBezTo>
                    <a:pt x="17" y="26"/>
                    <a:pt x="18" y="28"/>
                    <a:pt x="19" y="30"/>
                  </a:cubicBezTo>
                  <a:cubicBezTo>
                    <a:pt x="20" y="31"/>
                    <a:pt x="20" y="33"/>
                    <a:pt x="21" y="35"/>
                  </a:cubicBezTo>
                  <a:cubicBezTo>
                    <a:pt x="21" y="35"/>
                    <a:pt x="21" y="36"/>
                    <a:pt x="21" y="36"/>
                  </a:cubicBezTo>
                  <a:cubicBezTo>
                    <a:pt x="20" y="36"/>
                    <a:pt x="20" y="37"/>
                    <a:pt x="20" y="37"/>
                  </a:cubicBezTo>
                  <a:cubicBezTo>
                    <a:pt x="20" y="39"/>
                    <a:pt x="21" y="41"/>
                    <a:pt x="22" y="43"/>
                  </a:cubicBezTo>
                  <a:cubicBezTo>
                    <a:pt x="23" y="44"/>
                    <a:pt x="24" y="46"/>
                    <a:pt x="25" y="46"/>
                  </a:cubicBezTo>
                  <a:cubicBezTo>
                    <a:pt x="28" y="48"/>
                    <a:pt x="30" y="49"/>
                    <a:pt x="32" y="51"/>
                  </a:cubicBezTo>
                  <a:cubicBezTo>
                    <a:pt x="34" y="52"/>
                    <a:pt x="37" y="53"/>
                    <a:pt x="39" y="54"/>
                  </a:cubicBezTo>
                  <a:cubicBezTo>
                    <a:pt x="39" y="54"/>
                    <a:pt x="39" y="55"/>
                    <a:pt x="40" y="54"/>
                  </a:cubicBezTo>
                  <a:cubicBezTo>
                    <a:pt x="41" y="54"/>
                    <a:pt x="42" y="54"/>
                    <a:pt x="43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3"/>
                    <a:pt x="45" y="52"/>
                    <a:pt x="45" y="52"/>
                  </a:cubicBezTo>
                  <a:cubicBezTo>
                    <a:pt x="46" y="51"/>
                    <a:pt x="46" y="50"/>
                    <a:pt x="46" y="50"/>
                  </a:cubicBezTo>
                  <a:cubicBezTo>
                    <a:pt x="44" y="49"/>
                    <a:pt x="43" y="47"/>
                    <a:pt x="41" y="47"/>
                  </a:cubicBezTo>
                  <a:cubicBezTo>
                    <a:pt x="40" y="47"/>
                    <a:pt x="39" y="46"/>
                    <a:pt x="38" y="46"/>
                  </a:cubicBezTo>
                  <a:cubicBezTo>
                    <a:pt x="35" y="45"/>
                    <a:pt x="33" y="43"/>
                    <a:pt x="31" y="42"/>
                  </a:cubicBezTo>
                  <a:cubicBezTo>
                    <a:pt x="29" y="41"/>
                    <a:pt x="28" y="40"/>
                    <a:pt x="27" y="40"/>
                  </a:cubicBezTo>
                  <a:cubicBezTo>
                    <a:pt x="26" y="39"/>
                    <a:pt x="26" y="38"/>
                    <a:pt x="27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8" y="35"/>
                    <a:pt x="28" y="34"/>
                    <a:pt x="27" y="33"/>
                  </a:cubicBezTo>
                  <a:cubicBezTo>
                    <a:pt x="27" y="32"/>
                    <a:pt x="27" y="30"/>
                    <a:pt x="27" y="29"/>
                  </a:cubicBezTo>
                  <a:cubicBezTo>
                    <a:pt x="26" y="27"/>
                    <a:pt x="26" y="26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4"/>
                    <a:pt x="26" y="23"/>
                  </a:cubicBezTo>
                  <a:cubicBezTo>
                    <a:pt x="26" y="23"/>
                    <a:pt x="26" y="22"/>
                    <a:pt x="26" y="22"/>
                  </a:cubicBezTo>
                  <a:cubicBezTo>
                    <a:pt x="26" y="20"/>
                    <a:pt x="26" y="18"/>
                    <a:pt x="27" y="17"/>
                  </a:cubicBezTo>
                  <a:cubicBezTo>
                    <a:pt x="27" y="13"/>
                    <a:pt x="29" y="9"/>
                    <a:pt x="32" y="6"/>
                  </a:cubicBezTo>
                  <a:cubicBezTo>
                    <a:pt x="35" y="4"/>
                    <a:pt x="37" y="4"/>
                    <a:pt x="40" y="6"/>
                  </a:cubicBezTo>
                  <a:cubicBezTo>
                    <a:pt x="41" y="7"/>
                    <a:pt x="43" y="9"/>
                    <a:pt x="44" y="10"/>
                  </a:cubicBezTo>
                  <a:cubicBezTo>
                    <a:pt x="45" y="10"/>
                    <a:pt x="45" y="11"/>
                    <a:pt x="46" y="12"/>
                  </a:cubicBezTo>
                  <a:cubicBezTo>
                    <a:pt x="48" y="15"/>
                    <a:pt x="50" y="17"/>
                    <a:pt x="52" y="20"/>
                  </a:cubicBezTo>
                  <a:cubicBezTo>
                    <a:pt x="53" y="21"/>
                    <a:pt x="54" y="23"/>
                    <a:pt x="54" y="25"/>
                  </a:cubicBezTo>
                  <a:cubicBezTo>
                    <a:pt x="55" y="26"/>
                    <a:pt x="55" y="26"/>
                    <a:pt x="54" y="27"/>
                  </a:cubicBezTo>
                  <a:cubicBezTo>
                    <a:pt x="53" y="29"/>
                    <a:pt x="51" y="30"/>
                    <a:pt x="50" y="31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48" y="30"/>
                    <a:pt x="47" y="29"/>
                    <a:pt x="47" y="28"/>
                  </a:cubicBezTo>
                  <a:cubicBezTo>
                    <a:pt x="46" y="28"/>
                    <a:pt x="46" y="27"/>
                    <a:pt x="46" y="27"/>
                  </a:cubicBezTo>
                  <a:cubicBezTo>
                    <a:pt x="46" y="26"/>
                    <a:pt x="45" y="26"/>
                    <a:pt x="45" y="26"/>
                  </a:cubicBezTo>
                  <a:cubicBezTo>
                    <a:pt x="44" y="25"/>
                    <a:pt x="43" y="25"/>
                    <a:pt x="42" y="25"/>
                  </a:cubicBezTo>
                  <a:cubicBezTo>
                    <a:pt x="42" y="25"/>
                    <a:pt x="40" y="26"/>
                    <a:pt x="41" y="27"/>
                  </a:cubicBezTo>
                  <a:cubicBezTo>
                    <a:pt x="41" y="27"/>
                    <a:pt x="41" y="28"/>
                    <a:pt x="41" y="28"/>
                  </a:cubicBezTo>
                  <a:cubicBezTo>
                    <a:pt x="41" y="28"/>
                    <a:pt x="41" y="29"/>
                    <a:pt x="41" y="29"/>
                  </a:cubicBezTo>
                  <a:cubicBezTo>
                    <a:pt x="41" y="29"/>
                    <a:pt x="40" y="29"/>
                    <a:pt x="40" y="28"/>
                  </a:cubicBezTo>
                  <a:cubicBezTo>
                    <a:pt x="40" y="26"/>
                    <a:pt x="39" y="24"/>
                    <a:pt x="39" y="22"/>
                  </a:cubicBezTo>
                  <a:cubicBezTo>
                    <a:pt x="39" y="21"/>
                    <a:pt x="39" y="21"/>
                    <a:pt x="38" y="20"/>
                  </a:cubicBezTo>
                  <a:cubicBezTo>
                    <a:pt x="37" y="19"/>
                    <a:pt x="36" y="19"/>
                    <a:pt x="35" y="20"/>
                  </a:cubicBezTo>
                  <a:cubicBezTo>
                    <a:pt x="35" y="20"/>
                    <a:pt x="34" y="20"/>
                    <a:pt x="34" y="19"/>
                  </a:cubicBezTo>
                  <a:cubicBezTo>
                    <a:pt x="34" y="18"/>
                    <a:pt x="33" y="17"/>
                    <a:pt x="32" y="16"/>
                  </a:cubicBezTo>
                  <a:cubicBezTo>
                    <a:pt x="31" y="15"/>
                    <a:pt x="29" y="15"/>
                    <a:pt x="28" y="16"/>
                  </a:cubicBezTo>
                  <a:cubicBezTo>
                    <a:pt x="27" y="16"/>
                    <a:pt x="27" y="16"/>
                    <a:pt x="27" y="17"/>
                  </a:cubicBezTo>
                  <a:cubicBezTo>
                    <a:pt x="27" y="17"/>
                    <a:pt x="28" y="18"/>
                    <a:pt x="28" y="19"/>
                  </a:cubicBezTo>
                  <a:cubicBezTo>
                    <a:pt x="29" y="20"/>
                    <a:pt x="30" y="21"/>
                    <a:pt x="30" y="22"/>
                  </a:cubicBezTo>
                  <a:cubicBezTo>
                    <a:pt x="30" y="23"/>
                    <a:pt x="30" y="24"/>
                    <a:pt x="30" y="24"/>
                  </a:cubicBezTo>
                  <a:cubicBezTo>
                    <a:pt x="29" y="24"/>
                    <a:pt x="29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3"/>
                    <a:pt x="27" y="24"/>
                    <a:pt x="27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7" y="26"/>
                    <a:pt x="27" y="27"/>
                    <a:pt x="27" y="28"/>
                  </a:cubicBezTo>
                  <a:cubicBezTo>
                    <a:pt x="28" y="28"/>
                    <a:pt x="28" y="28"/>
                    <a:pt x="29" y="28"/>
                  </a:cubicBezTo>
                  <a:cubicBezTo>
                    <a:pt x="29" y="29"/>
                    <a:pt x="30" y="29"/>
                    <a:pt x="31" y="28"/>
                  </a:cubicBezTo>
                  <a:cubicBezTo>
                    <a:pt x="31" y="28"/>
                    <a:pt x="32" y="29"/>
                    <a:pt x="32" y="29"/>
                  </a:cubicBezTo>
                  <a:cubicBezTo>
                    <a:pt x="33" y="31"/>
                    <a:pt x="33" y="33"/>
                    <a:pt x="34" y="35"/>
                  </a:cubicBezTo>
                  <a:cubicBezTo>
                    <a:pt x="34" y="35"/>
                    <a:pt x="35" y="36"/>
                    <a:pt x="36" y="36"/>
                  </a:cubicBezTo>
                  <a:cubicBezTo>
                    <a:pt x="37" y="35"/>
                    <a:pt x="37" y="35"/>
                    <a:pt x="38" y="34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4"/>
                    <a:pt x="39" y="34"/>
                    <a:pt x="39" y="35"/>
                  </a:cubicBezTo>
                  <a:cubicBezTo>
                    <a:pt x="39" y="36"/>
                    <a:pt x="40" y="38"/>
                    <a:pt x="40" y="39"/>
                  </a:cubicBezTo>
                  <a:cubicBezTo>
                    <a:pt x="41" y="39"/>
                    <a:pt x="41" y="40"/>
                    <a:pt x="41" y="40"/>
                  </a:cubicBezTo>
                  <a:cubicBezTo>
                    <a:pt x="41" y="40"/>
                    <a:pt x="42" y="40"/>
                    <a:pt x="42" y="40"/>
                  </a:cubicBezTo>
                  <a:cubicBezTo>
                    <a:pt x="43" y="40"/>
                    <a:pt x="43" y="40"/>
                    <a:pt x="43" y="40"/>
                  </a:cubicBezTo>
                  <a:cubicBezTo>
                    <a:pt x="44" y="39"/>
                    <a:pt x="44" y="38"/>
                    <a:pt x="44" y="38"/>
                  </a:cubicBezTo>
                  <a:cubicBezTo>
                    <a:pt x="45" y="36"/>
                    <a:pt x="45" y="35"/>
                    <a:pt x="45" y="34"/>
                  </a:cubicBezTo>
                  <a:cubicBezTo>
                    <a:pt x="46" y="33"/>
                    <a:pt x="46" y="33"/>
                    <a:pt x="47" y="33"/>
                  </a:cubicBezTo>
                  <a:cubicBezTo>
                    <a:pt x="48" y="34"/>
                    <a:pt x="49" y="35"/>
                    <a:pt x="50" y="36"/>
                  </a:cubicBezTo>
                  <a:cubicBezTo>
                    <a:pt x="53" y="38"/>
                    <a:pt x="56" y="39"/>
                    <a:pt x="58" y="41"/>
                  </a:cubicBezTo>
                  <a:cubicBezTo>
                    <a:pt x="59" y="41"/>
                    <a:pt x="60" y="42"/>
                    <a:pt x="60" y="42"/>
                  </a:cubicBezTo>
                  <a:cubicBezTo>
                    <a:pt x="60" y="42"/>
                    <a:pt x="61" y="42"/>
                    <a:pt x="61" y="42"/>
                  </a:cubicBezTo>
                  <a:cubicBezTo>
                    <a:pt x="61" y="42"/>
                    <a:pt x="61" y="41"/>
                    <a:pt x="61" y="41"/>
                  </a:cubicBezTo>
                  <a:cubicBezTo>
                    <a:pt x="61" y="41"/>
                    <a:pt x="60" y="40"/>
                    <a:pt x="60" y="40"/>
                  </a:cubicBezTo>
                  <a:cubicBezTo>
                    <a:pt x="59" y="39"/>
                    <a:pt x="54" y="36"/>
                    <a:pt x="53" y="35"/>
                  </a:cubicBezTo>
                  <a:cubicBezTo>
                    <a:pt x="53" y="35"/>
                    <a:pt x="53" y="34"/>
                    <a:pt x="52" y="34"/>
                  </a:cubicBezTo>
                  <a:cubicBezTo>
                    <a:pt x="52" y="33"/>
                    <a:pt x="51" y="33"/>
                    <a:pt x="50" y="32"/>
                  </a:cubicBezTo>
                  <a:cubicBezTo>
                    <a:pt x="50" y="32"/>
                    <a:pt x="50" y="32"/>
                    <a:pt x="50" y="31"/>
                  </a:cubicBezTo>
                  <a:cubicBezTo>
                    <a:pt x="51" y="31"/>
                    <a:pt x="51" y="31"/>
                    <a:pt x="52" y="31"/>
                  </a:cubicBezTo>
                  <a:cubicBezTo>
                    <a:pt x="52" y="31"/>
                    <a:pt x="52" y="30"/>
                    <a:pt x="53" y="31"/>
                  </a:cubicBezTo>
                  <a:cubicBezTo>
                    <a:pt x="53" y="31"/>
                    <a:pt x="53" y="31"/>
                    <a:pt x="53" y="31"/>
                  </a:cubicBezTo>
                  <a:cubicBezTo>
                    <a:pt x="53" y="31"/>
                    <a:pt x="54" y="31"/>
                    <a:pt x="54" y="32"/>
                  </a:cubicBezTo>
                  <a:cubicBezTo>
                    <a:pt x="53" y="32"/>
                    <a:pt x="54" y="32"/>
                    <a:pt x="54" y="32"/>
                  </a:cubicBezTo>
                  <a:cubicBezTo>
                    <a:pt x="56" y="32"/>
                    <a:pt x="57" y="32"/>
                    <a:pt x="58" y="31"/>
                  </a:cubicBezTo>
                  <a:cubicBezTo>
                    <a:pt x="59" y="30"/>
                    <a:pt x="60" y="28"/>
                    <a:pt x="60" y="27"/>
                  </a:cubicBezTo>
                  <a:cubicBezTo>
                    <a:pt x="59" y="25"/>
                    <a:pt x="59" y="24"/>
                    <a:pt x="59" y="22"/>
                  </a:cubicBezTo>
                  <a:cubicBezTo>
                    <a:pt x="58" y="21"/>
                    <a:pt x="57" y="20"/>
                    <a:pt x="56" y="18"/>
                  </a:cubicBezTo>
                  <a:cubicBezTo>
                    <a:pt x="55" y="16"/>
                    <a:pt x="53" y="14"/>
                    <a:pt x="52" y="12"/>
                  </a:cubicBezTo>
                  <a:cubicBezTo>
                    <a:pt x="51" y="11"/>
                    <a:pt x="50" y="10"/>
                    <a:pt x="49" y="8"/>
                  </a:cubicBezTo>
                  <a:cubicBezTo>
                    <a:pt x="47" y="7"/>
                    <a:pt x="46" y="6"/>
                    <a:pt x="45" y="5"/>
                  </a:cubicBezTo>
                  <a:cubicBezTo>
                    <a:pt x="44" y="4"/>
                    <a:pt x="43" y="4"/>
                    <a:pt x="43" y="3"/>
                  </a:cubicBezTo>
                  <a:cubicBezTo>
                    <a:pt x="41" y="2"/>
                    <a:pt x="39" y="1"/>
                    <a:pt x="37" y="1"/>
                  </a:cubicBezTo>
                  <a:cubicBezTo>
                    <a:pt x="34" y="0"/>
                    <a:pt x="32" y="1"/>
                    <a:pt x="30" y="3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1" name="íSḷîḍè">
              <a:extLst>
                <a:ext uri="{FF2B5EF4-FFF2-40B4-BE49-F238E27FC236}">
                  <a16:creationId xmlns:a16="http://schemas.microsoft.com/office/drawing/2014/main" id="{FD233ABE-7FD9-4CC7-9E63-E29096D358FA}"/>
                </a:ext>
              </a:extLst>
            </p:cNvPr>
            <p:cNvSpPr/>
            <p:nvPr/>
          </p:nvSpPr>
          <p:spPr bwMode="auto">
            <a:xfrm>
              <a:off x="2443163" y="2686051"/>
              <a:ext cx="158750" cy="206375"/>
            </a:xfrm>
            <a:custGeom>
              <a:avLst/>
              <a:gdLst>
                <a:gd name="T0" fmla="*/ 25 w 44"/>
                <a:gd name="T1" fmla="*/ 1 h 57"/>
                <a:gd name="T2" fmla="*/ 20 w 44"/>
                <a:gd name="T3" fmla="*/ 7 h 57"/>
                <a:gd name="T4" fmla="*/ 7 w 44"/>
                <a:gd name="T5" fmla="*/ 27 h 57"/>
                <a:gd name="T6" fmla="*/ 2 w 44"/>
                <a:gd name="T7" fmla="*/ 36 h 57"/>
                <a:gd name="T8" fmla="*/ 1 w 44"/>
                <a:gd name="T9" fmla="*/ 41 h 57"/>
                <a:gd name="T10" fmla="*/ 5 w 44"/>
                <a:gd name="T11" fmla="*/ 42 h 57"/>
                <a:gd name="T12" fmla="*/ 12 w 44"/>
                <a:gd name="T13" fmla="*/ 28 h 57"/>
                <a:gd name="T14" fmla="*/ 16 w 44"/>
                <a:gd name="T15" fmla="*/ 21 h 57"/>
                <a:gd name="T16" fmla="*/ 17 w 44"/>
                <a:gd name="T17" fmla="*/ 22 h 57"/>
                <a:gd name="T18" fmla="*/ 17 w 44"/>
                <a:gd name="T19" fmla="*/ 40 h 57"/>
                <a:gd name="T20" fmla="*/ 22 w 44"/>
                <a:gd name="T21" fmla="*/ 43 h 57"/>
                <a:gd name="T22" fmla="*/ 22 w 44"/>
                <a:gd name="T23" fmla="*/ 39 h 57"/>
                <a:gd name="T24" fmla="*/ 22 w 44"/>
                <a:gd name="T25" fmla="*/ 37 h 57"/>
                <a:gd name="T26" fmla="*/ 21 w 44"/>
                <a:gd name="T27" fmla="*/ 33 h 57"/>
                <a:gd name="T28" fmla="*/ 26 w 44"/>
                <a:gd name="T29" fmla="*/ 23 h 57"/>
                <a:gd name="T30" fmla="*/ 27 w 44"/>
                <a:gd name="T31" fmla="*/ 23 h 57"/>
                <a:gd name="T32" fmla="*/ 23 w 44"/>
                <a:gd name="T33" fmla="*/ 35 h 57"/>
                <a:gd name="T34" fmla="*/ 26 w 44"/>
                <a:gd name="T35" fmla="*/ 40 h 57"/>
                <a:gd name="T36" fmla="*/ 27 w 44"/>
                <a:gd name="T37" fmla="*/ 40 h 57"/>
                <a:gd name="T38" fmla="*/ 30 w 44"/>
                <a:gd name="T39" fmla="*/ 45 h 57"/>
                <a:gd name="T40" fmla="*/ 25 w 44"/>
                <a:gd name="T41" fmla="*/ 51 h 57"/>
                <a:gd name="T42" fmla="*/ 24 w 44"/>
                <a:gd name="T43" fmla="*/ 54 h 57"/>
                <a:gd name="T44" fmla="*/ 28 w 44"/>
                <a:gd name="T45" fmla="*/ 57 h 57"/>
                <a:gd name="T46" fmla="*/ 31 w 44"/>
                <a:gd name="T47" fmla="*/ 51 h 57"/>
                <a:gd name="T48" fmla="*/ 33 w 44"/>
                <a:gd name="T49" fmla="*/ 51 h 57"/>
                <a:gd name="T50" fmla="*/ 35 w 44"/>
                <a:gd name="T51" fmla="*/ 54 h 57"/>
                <a:gd name="T52" fmla="*/ 38 w 44"/>
                <a:gd name="T53" fmla="*/ 53 h 57"/>
                <a:gd name="T54" fmla="*/ 39 w 44"/>
                <a:gd name="T55" fmla="*/ 52 h 57"/>
                <a:gd name="T56" fmla="*/ 39 w 44"/>
                <a:gd name="T57" fmla="*/ 49 h 57"/>
                <a:gd name="T58" fmla="*/ 36 w 44"/>
                <a:gd name="T59" fmla="*/ 44 h 57"/>
                <a:gd name="T60" fmla="*/ 40 w 44"/>
                <a:gd name="T61" fmla="*/ 40 h 57"/>
                <a:gd name="T62" fmla="*/ 40 w 44"/>
                <a:gd name="T63" fmla="*/ 44 h 57"/>
                <a:gd name="T64" fmla="*/ 40 w 44"/>
                <a:gd name="T65" fmla="*/ 44 h 57"/>
                <a:gd name="T66" fmla="*/ 42 w 44"/>
                <a:gd name="T67" fmla="*/ 42 h 57"/>
                <a:gd name="T68" fmla="*/ 40 w 44"/>
                <a:gd name="T69" fmla="*/ 35 h 57"/>
                <a:gd name="T70" fmla="*/ 33 w 44"/>
                <a:gd name="T71" fmla="*/ 40 h 57"/>
                <a:gd name="T72" fmla="*/ 30 w 44"/>
                <a:gd name="T73" fmla="*/ 36 h 57"/>
                <a:gd name="T74" fmla="*/ 32 w 44"/>
                <a:gd name="T75" fmla="*/ 32 h 57"/>
                <a:gd name="T76" fmla="*/ 29 w 44"/>
                <a:gd name="T77" fmla="*/ 27 h 57"/>
                <a:gd name="T78" fmla="*/ 28 w 44"/>
                <a:gd name="T79" fmla="*/ 21 h 57"/>
                <a:gd name="T80" fmla="*/ 23 w 44"/>
                <a:gd name="T81" fmla="*/ 20 h 57"/>
                <a:gd name="T82" fmla="*/ 19 w 44"/>
                <a:gd name="T83" fmla="*/ 28 h 57"/>
                <a:gd name="T84" fmla="*/ 18 w 44"/>
                <a:gd name="T85" fmla="*/ 33 h 57"/>
                <a:gd name="T86" fmla="*/ 17 w 44"/>
                <a:gd name="T87" fmla="*/ 33 h 57"/>
                <a:gd name="T88" fmla="*/ 17 w 44"/>
                <a:gd name="T89" fmla="*/ 27 h 57"/>
                <a:gd name="T90" fmla="*/ 20 w 44"/>
                <a:gd name="T91" fmla="*/ 18 h 57"/>
                <a:gd name="T92" fmla="*/ 26 w 44"/>
                <a:gd name="T93" fmla="*/ 11 h 57"/>
                <a:gd name="T94" fmla="*/ 32 w 44"/>
                <a:gd name="T95" fmla="*/ 6 h 57"/>
                <a:gd name="T96" fmla="*/ 30 w 44"/>
                <a:gd name="T97" fmla="*/ 1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7">
                  <a:moveTo>
                    <a:pt x="30" y="1"/>
                  </a:moveTo>
                  <a:cubicBezTo>
                    <a:pt x="29" y="0"/>
                    <a:pt x="27" y="0"/>
                    <a:pt x="25" y="1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3" y="4"/>
                    <a:pt x="22" y="6"/>
                    <a:pt x="20" y="7"/>
                  </a:cubicBezTo>
                  <a:cubicBezTo>
                    <a:pt x="19" y="9"/>
                    <a:pt x="18" y="11"/>
                    <a:pt x="16" y="13"/>
                  </a:cubicBezTo>
                  <a:cubicBezTo>
                    <a:pt x="15" y="14"/>
                    <a:pt x="8" y="26"/>
                    <a:pt x="7" y="27"/>
                  </a:cubicBezTo>
                  <a:cubicBezTo>
                    <a:pt x="6" y="29"/>
                    <a:pt x="5" y="30"/>
                    <a:pt x="4" y="32"/>
                  </a:cubicBezTo>
                  <a:cubicBezTo>
                    <a:pt x="4" y="33"/>
                    <a:pt x="3" y="35"/>
                    <a:pt x="2" y="36"/>
                  </a:cubicBezTo>
                  <a:cubicBezTo>
                    <a:pt x="1" y="37"/>
                    <a:pt x="1" y="39"/>
                    <a:pt x="0" y="40"/>
                  </a:cubicBezTo>
                  <a:cubicBezTo>
                    <a:pt x="0" y="41"/>
                    <a:pt x="0" y="41"/>
                    <a:pt x="1" y="41"/>
                  </a:cubicBezTo>
                  <a:cubicBezTo>
                    <a:pt x="1" y="42"/>
                    <a:pt x="2" y="43"/>
                    <a:pt x="3" y="43"/>
                  </a:cubicBezTo>
                  <a:cubicBezTo>
                    <a:pt x="4" y="43"/>
                    <a:pt x="5" y="43"/>
                    <a:pt x="5" y="42"/>
                  </a:cubicBezTo>
                  <a:cubicBezTo>
                    <a:pt x="6" y="40"/>
                    <a:pt x="7" y="38"/>
                    <a:pt x="8" y="36"/>
                  </a:cubicBezTo>
                  <a:cubicBezTo>
                    <a:pt x="10" y="33"/>
                    <a:pt x="10" y="31"/>
                    <a:pt x="12" y="28"/>
                  </a:cubicBezTo>
                  <a:cubicBezTo>
                    <a:pt x="12" y="28"/>
                    <a:pt x="12" y="27"/>
                    <a:pt x="13" y="27"/>
                  </a:cubicBezTo>
                  <a:cubicBezTo>
                    <a:pt x="14" y="25"/>
                    <a:pt x="15" y="23"/>
                    <a:pt x="16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2"/>
                    <a:pt x="17" y="22"/>
                  </a:cubicBezTo>
                  <a:cubicBezTo>
                    <a:pt x="16" y="26"/>
                    <a:pt x="15" y="30"/>
                    <a:pt x="15" y="34"/>
                  </a:cubicBezTo>
                  <a:cubicBezTo>
                    <a:pt x="15" y="36"/>
                    <a:pt x="16" y="38"/>
                    <a:pt x="17" y="40"/>
                  </a:cubicBezTo>
                  <a:cubicBezTo>
                    <a:pt x="18" y="41"/>
                    <a:pt x="18" y="43"/>
                    <a:pt x="20" y="43"/>
                  </a:cubicBezTo>
                  <a:cubicBezTo>
                    <a:pt x="20" y="44"/>
                    <a:pt x="21" y="44"/>
                    <a:pt x="22" y="43"/>
                  </a:cubicBezTo>
                  <a:cubicBezTo>
                    <a:pt x="22" y="43"/>
                    <a:pt x="22" y="43"/>
                    <a:pt x="22" y="42"/>
                  </a:cubicBezTo>
                  <a:cubicBezTo>
                    <a:pt x="22" y="41"/>
                    <a:pt x="22" y="40"/>
                    <a:pt x="22" y="39"/>
                  </a:cubicBezTo>
                  <a:cubicBezTo>
                    <a:pt x="22" y="39"/>
                    <a:pt x="22" y="39"/>
                    <a:pt x="22" y="38"/>
                  </a:cubicBezTo>
                  <a:cubicBezTo>
                    <a:pt x="22" y="38"/>
                    <a:pt x="22" y="37"/>
                    <a:pt x="22" y="37"/>
                  </a:cubicBezTo>
                  <a:cubicBezTo>
                    <a:pt x="22" y="36"/>
                    <a:pt x="22" y="36"/>
                    <a:pt x="22" y="35"/>
                  </a:cubicBezTo>
                  <a:cubicBezTo>
                    <a:pt x="22" y="35"/>
                    <a:pt x="21" y="34"/>
                    <a:pt x="21" y="33"/>
                  </a:cubicBezTo>
                  <a:cubicBezTo>
                    <a:pt x="22" y="31"/>
                    <a:pt x="22" y="28"/>
                    <a:pt x="24" y="26"/>
                  </a:cubicBezTo>
                  <a:cubicBezTo>
                    <a:pt x="24" y="25"/>
                    <a:pt x="25" y="23"/>
                    <a:pt x="26" y="23"/>
                  </a:cubicBezTo>
                  <a:cubicBezTo>
                    <a:pt x="26" y="22"/>
                    <a:pt x="27" y="22"/>
                    <a:pt x="27" y="22"/>
                  </a:cubicBezTo>
                  <a:cubicBezTo>
                    <a:pt x="27" y="22"/>
                    <a:pt x="27" y="23"/>
                    <a:pt x="27" y="23"/>
                  </a:cubicBezTo>
                  <a:cubicBezTo>
                    <a:pt x="27" y="26"/>
                    <a:pt x="26" y="28"/>
                    <a:pt x="25" y="30"/>
                  </a:cubicBezTo>
                  <a:cubicBezTo>
                    <a:pt x="25" y="32"/>
                    <a:pt x="24" y="33"/>
                    <a:pt x="23" y="35"/>
                  </a:cubicBezTo>
                  <a:cubicBezTo>
                    <a:pt x="22" y="37"/>
                    <a:pt x="23" y="38"/>
                    <a:pt x="24" y="40"/>
                  </a:cubicBezTo>
                  <a:cubicBezTo>
                    <a:pt x="24" y="41"/>
                    <a:pt x="26" y="41"/>
                    <a:pt x="26" y="40"/>
                  </a:cubicBezTo>
                  <a:cubicBezTo>
                    <a:pt x="26" y="40"/>
                    <a:pt x="26" y="40"/>
                    <a:pt x="27" y="40"/>
                  </a:cubicBezTo>
                  <a:cubicBezTo>
                    <a:pt x="27" y="39"/>
                    <a:pt x="27" y="39"/>
                    <a:pt x="27" y="40"/>
                  </a:cubicBezTo>
                  <a:cubicBezTo>
                    <a:pt x="28" y="41"/>
                    <a:pt x="29" y="43"/>
                    <a:pt x="30" y="44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47"/>
                    <a:pt x="28" y="49"/>
                    <a:pt x="27" y="51"/>
                  </a:cubicBezTo>
                  <a:cubicBezTo>
                    <a:pt x="27" y="51"/>
                    <a:pt x="26" y="52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4" y="52"/>
                    <a:pt x="24" y="53"/>
                    <a:pt x="24" y="54"/>
                  </a:cubicBezTo>
                  <a:cubicBezTo>
                    <a:pt x="25" y="54"/>
                    <a:pt x="25" y="54"/>
                    <a:pt x="25" y="55"/>
                  </a:cubicBezTo>
                  <a:cubicBezTo>
                    <a:pt x="25" y="56"/>
                    <a:pt x="26" y="57"/>
                    <a:pt x="28" y="57"/>
                  </a:cubicBezTo>
                  <a:cubicBezTo>
                    <a:pt x="29" y="57"/>
                    <a:pt x="29" y="57"/>
                    <a:pt x="30" y="55"/>
                  </a:cubicBezTo>
                  <a:cubicBezTo>
                    <a:pt x="31" y="54"/>
                    <a:pt x="31" y="52"/>
                    <a:pt x="31" y="51"/>
                  </a:cubicBezTo>
                  <a:cubicBezTo>
                    <a:pt x="32" y="51"/>
                    <a:pt x="32" y="50"/>
                    <a:pt x="32" y="50"/>
                  </a:cubicBezTo>
                  <a:cubicBezTo>
                    <a:pt x="32" y="50"/>
                    <a:pt x="33" y="51"/>
                    <a:pt x="33" y="51"/>
                  </a:cubicBezTo>
                  <a:cubicBezTo>
                    <a:pt x="33" y="52"/>
                    <a:pt x="34" y="53"/>
                    <a:pt x="35" y="53"/>
                  </a:cubicBezTo>
                  <a:cubicBezTo>
                    <a:pt x="35" y="53"/>
                    <a:pt x="35" y="54"/>
                    <a:pt x="35" y="54"/>
                  </a:cubicBezTo>
                  <a:cubicBezTo>
                    <a:pt x="36" y="54"/>
                    <a:pt x="37" y="54"/>
                    <a:pt x="37" y="54"/>
                  </a:cubicBezTo>
                  <a:cubicBezTo>
                    <a:pt x="38" y="54"/>
                    <a:pt x="38" y="54"/>
                    <a:pt x="38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3"/>
                    <a:pt x="39" y="52"/>
                    <a:pt x="39" y="52"/>
                  </a:cubicBezTo>
                  <a:cubicBezTo>
                    <a:pt x="39" y="51"/>
                    <a:pt x="39" y="51"/>
                    <a:pt x="39" y="50"/>
                  </a:cubicBezTo>
                  <a:cubicBezTo>
                    <a:pt x="40" y="50"/>
                    <a:pt x="39" y="49"/>
                    <a:pt x="39" y="49"/>
                  </a:cubicBezTo>
                  <a:cubicBezTo>
                    <a:pt x="38" y="48"/>
                    <a:pt x="37" y="47"/>
                    <a:pt x="36" y="45"/>
                  </a:cubicBezTo>
                  <a:cubicBezTo>
                    <a:pt x="35" y="45"/>
                    <a:pt x="35" y="44"/>
                    <a:pt x="36" y="44"/>
                  </a:cubicBezTo>
                  <a:cubicBezTo>
                    <a:pt x="37" y="42"/>
                    <a:pt x="38" y="41"/>
                    <a:pt x="39" y="41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1" y="40"/>
                    <a:pt x="41" y="41"/>
                    <a:pt x="41" y="42"/>
                  </a:cubicBezTo>
                  <a:cubicBezTo>
                    <a:pt x="40" y="42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0" y="44"/>
                    <a:pt x="41" y="43"/>
                    <a:pt x="41" y="43"/>
                  </a:cubicBezTo>
                  <a:cubicBezTo>
                    <a:pt x="41" y="43"/>
                    <a:pt x="42" y="43"/>
                    <a:pt x="42" y="42"/>
                  </a:cubicBezTo>
                  <a:cubicBezTo>
                    <a:pt x="43" y="41"/>
                    <a:pt x="44" y="40"/>
                    <a:pt x="44" y="38"/>
                  </a:cubicBezTo>
                  <a:cubicBezTo>
                    <a:pt x="44" y="36"/>
                    <a:pt x="42" y="35"/>
                    <a:pt x="40" y="35"/>
                  </a:cubicBezTo>
                  <a:cubicBezTo>
                    <a:pt x="39" y="35"/>
                    <a:pt x="37" y="36"/>
                    <a:pt x="36" y="37"/>
                  </a:cubicBezTo>
                  <a:cubicBezTo>
                    <a:pt x="35" y="38"/>
                    <a:pt x="34" y="39"/>
                    <a:pt x="33" y="40"/>
                  </a:cubicBezTo>
                  <a:cubicBezTo>
                    <a:pt x="33" y="41"/>
                    <a:pt x="32" y="41"/>
                    <a:pt x="32" y="40"/>
                  </a:cubicBezTo>
                  <a:cubicBezTo>
                    <a:pt x="32" y="39"/>
                    <a:pt x="31" y="37"/>
                    <a:pt x="30" y="36"/>
                  </a:cubicBezTo>
                  <a:cubicBezTo>
                    <a:pt x="30" y="36"/>
                    <a:pt x="30" y="35"/>
                    <a:pt x="31" y="35"/>
                  </a:cubicBezTo>
                  <a:cubicBezTo>
                    <a:pt x="31" y="34"/>
                    <a:pt x="32" y="33"/>
                    <a:pt x="32" y="32"/>
                  </a:cubicBezTo>
                  <a:cubicBezTo>
                    <a:pt x="31" y="31"/>
                    <a:pt x="31" y="30"/>
                    <a:pt x="30" y="29"/>
                  </a:cubicBezTo>
                  <a:cubicBezTo>
                    <a:pt x="29" y="29"/>
                    <a:pt x="29" y="28"/>
                    <a:pt x="29" y="27"/>
                  </a:cubicBezTo>
                  <a:cubicBezTo>
                    <a:pt x="29" y="26"/>
                    <a:pt x="29" y="25"/>
                    <a:pt x="29" y="24"/>
                  </a:cubicBezTo>
                  <a:cubicBezTo>
                    <a:pt x="28" y="23"/>
                    <a:pt x="28" y="22"/>
                    <a:pt x="28" y="21"/>
                  </a:cubicBezTo>
                  <a:cubicBezTo>
                    <a:pt x="28" y="20"/>
                    <a:pt x="27" y="19"/>
                    <a:pt x="26" y="19"/>
                  </a:cubicBezTo>
                  <a:cubicBezTo>
                    <a:pt x="25" y="20"/>
                    <a:pt x="24" y="20"/>
                    <a:pt x="23" y="20"/>
                  </a:cubicBezTo>
                  <a:cubicBezTo>
                    <a:pt x="22" y="21"/>
                    <a:pt x="21" y="23"/>
                    <a:pt x="21" y="24"/>
                  </a:cubicBezTo>
                  <a:cubicBezTo>
                    <a:pt x="20" y="25"/>
                    <a:pt x="20" y="27"/>
                    <a:pt x="19" y="28"/>
                  </a:cubicBezTo>
                  <a:cubicBezTo>
                    <a:pt x="19" y="29"/>
                    <a:pt x="18" y="29"/>
                    <a:pt x="18" y="30"/>
                  </a:cubicBezTo>
                  <a:cubicBezTo>
                    <a:pt x="18" y="31"/>
                    <a:pt x="18" y="32"/>
                    <a:pt x="18" y="33"/>
                  </a:cubicBezTo>
                  <a:cubicBezTo>
                    <a:pt x="18" y="33"/>
                    <a:pt x="18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1"/>
                    <a:pt x="17" y="31"/>
                  </a:cubicBezTo>
                  <a:cubicBezTo>
                    <a:pt x="17" y="29"/>
                    <a:pt x="17" y="28"/>
                    <a:pt x="17" y="27"/>
                  </a:cubicBezTo>
                  <a:cubicBezTo>
                    <a:pt x="17" y="25"/>
                    <a:pt x="17" y="23"/>
                    <a:pt x="18" y="21"/>
                  </a:cubicBezTo>
                  <a:cubicBezTo>
                    <a:pt x="18" y="20"/>
                    <a:pt x="19" y="19"/>
                    <a:pt x="20" y="18"/>
                  </a:cubicBezTo>
                  <a:cubicBezTo>
                    <a:pt x="21" y="17"/>
                    <a:pt x="21" y="16"/>
                    <a:pt x="22" y="15"/>
                  </a:cubicBezTo>
                  <a:cubicBezTo>
                    <a:pt x="23" y="14"/>
                    <a:pt x="25" y="12"/>
                    <a:pt x="26" y="11"/>
                  </a:cubicBezTo>
                  <a:cubicBezTo>
                    <a:pt x="27" y="10"/>
                    <a:pt x="28" y="9"/>
                    <a:pt x="29" y="8"/>
                  </a:cubicBezTo>
                  <a:cubicBezTo>
                    <a:pt x="30" y="7"/>
                    <a:pt x="31" y="7"/>
                    <a:pt x="32" y="6"/>
                  </a:cubicBezTo>
                  <a:cubicBezTo>
                    <a:pt x="32" y="5"/>
                    <a:pt x="32" y="5"/>
                    <a:pt x="32" y="4"/>
                  </a:cubicBezTo>
                  <a:cubicBezTo>
                    <a:pt x="32" y="3"/>
                    <a:pt x="31" y="2"/>
                    <a:pt x="30" y="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2" name="ïşļîḍè">
              <a:extLst>
                <a:ext uri="{FF2B5EF4-FFF2-40B4-BE49-F238E27FC236}">
                  <a16:creationId xmlns:a16="http://schemas.microsoft.com/office/drawing/2014/main" id="{D95E473A-BC01-4C65-BD37-1571C3C3B0BE}"/>
                </a:ext>
              </a:extLst>
            </p:cNvPr>
            <p:cNvSpPr/>
            <p:nvPr/>
          </p:nvSpPr>
          <p:spPr bwMode="auto">
            <a:xfrm>
              <a:off x="2451100" y="2693988"/>
              <a:ext cx="49213" cy="50800"/>
            </a:xfrm>
            <a:custGeom>
              <a:avLst/>
              <a:gdLst>
                <a:gd name="T0" fmla="*/ 4 w 14"/>
                <a:gd name="T1" fmla="*/ 8 h 14"/>
                <a:gd name="T2" fmla="*/ 5 w 14"/>
                <a:gd name="T3" fmla="*/ 9 h 14"/>
                <a:gd name="T4" fmla="*/ 6 w 14"/>
                <a:gd name="T5" fmla="*/ 10 h 14"/>
                <a:gd name="T6" fmla="*/ 6 w 14"/>
                <a:gd name="T7" fmla="*/ 12 h 14"/>
                <a:gd name="T8" fmla="*/ 6 w 14"/>
                <a:gd name="T9" fmla="*/ 14 h 14"/>
                <a:gd name="T10" fmla="*/ 7 w 14"/>
                <a:gd name="T11" fmla="*/ 12 h 14"/>
                <a:gd name="T12" fmla="*/ 9 w 14"/>
                <a:gd name="T13" fmla="*/ 10 h 14"/>
                <a:gd name="T14" fmla="*/ 12 w 14"/>
                <a:gd name="T15" fmla="*/ 8 h 14"/>
                <a:gd name="T16" fmla="*/ 13 w 14"/>
                <a:gd name="T17" fmla="*/ 5 h 14"/>
                <a:gd name="T18" fmla="*/ 10 w 14"/>
                <a:gd name="T19" fmla="*/ 1 h 14"/>
                <a:gd name="T20" fmla="*/ 7 w 14"/>
                <a:gd name="T21" fmla="*/ 0 h 14"/>
                <a:gd name="T22" fmla="*/ 3 w 14"/>
                <a:gd name="T23" fmla="*/ 0 h 14"/>
                <a:gd name="T24" fmla="*/ 1 w 14"/>
                <a:gd name="T25" fmla="*/ 2 h 14"/>
                <a:gd name="T26" fmla="*/ 1 w 14"/>
                <a:gd name="T27" fmla="*/ 4 h 14"/>
                <a:gd name="T28" fmla="*/ 3 w 14"/>
                <a:gd name="T29" fmla="*/ 8 h 14"/>
                <a:gd name="T30" fmla="*/ 4 w 14"/>
                <a:gd name="T3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" h="14">
                  <a:moveTo>
                    <a:pt x="4" y="8"/>
                  </a:moveTo>
                  <a:cubicBezTo>
                    <a:pt x="4" y="9"/>
                    <a:pt x="5" y="9"/>
                    <a:pt x="5" y="9"/>
                  </a:cubicBezTo>
                  <a:cubicBezTo>
                    <a:pt x="6" y="9"/>
                    <a:pt x="6" y="9"/>
                    <a:pt x="6" y="10"/>
                  </a:cubicBezTo>
                  <a:cubicBezTo>
                    <a:pt x="6" y="10"/>
                    <a:pt x="6" y="11"/>
                    <a:pt x="6" y="12"/>
                  </a:cubicBezTo>
                  <a:cubicBezTo>
                    <a:pt x="6" y="12"/>
                    <a:pt x="6" y="14"/>
                    <a:pt x="6" y="14"/>
                  </a:cubicBezTo>
                  <a:cubicBezTo>
                    <a:pt x="6" y="14"/>
                    <a:pt x="7" y="12"/>
                    <a:pt x="7" y="12"/>
                  </a:cubicBezTo>
                  <a:cubicBezTo>
                    <a:pt x="7" y="11"/>
                    <a:pt x="8" y="10"/>
                    <a:pt x="9" y="10"/>
                  </a:cubicBezTo>
                  <a:cubicBezTo>
                    <a:pt x="10" y="10"/>
                    <a:pt x="11" y="9"/>
                    <a:pt x="12" y="8"/>
                  </a:cubicBezTo>
                  <a:cubicBezTo>
                    <a:pt x="13" y="7"/>
                    <a:pt x="14" y="6"/>
                    <a:pt x="13" y="5"/>
                  </a:cubicBezTo>
                  <a:cubicBezTo>
                    <a:pt x="13" y="3"/>
                    <a:pt x="12" y="1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1"/>
                    <a:pt x="2" y="1"/>
                    <a:pt x="1" y="2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0" y="5"/>
                    <a:pt x="1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3" name="ísḷiḋe">
              <a:extLst>
                <a:ext uri="{FF2B5EF4-FFF2-40B4-BE49-F238E27FC236}">
                  <a16:creationId xmlns:a16="http://schemas.microsoft.com/office/drawing/2014/main" id="{A622F856-B78E-40D7-99D1-1C83CE22DE8F}"/>
                </a:ext>
              </a:extLst>
            </p:cNvPr>
            <p:cNvSpPr/>
            <p:nvPr/>
          </p:nvSpPr>
          <p:spPr bwMode="auto">
            <a:xfrm>
              <a:off x="2768600" y="2555876"/>
              <a:ext cx="119063" cy="231775"/>
            </a:xfrm>
            <a:custGeom>
              <a:avLst/>
              <a:gdLst>
                <a:gd name="T0" fmla="*/ 22 w 33"/>
                <a:gd name="T1" fmla="*/ 29 h 64"/>
                <a:gd name="T2" fmla="*/ 24 w 33"/>
                <a:gd name="T3" fmla="*/ 24 h 64"/>
                <a:gd name="T4" fmla="*/ 27 w 33"/>
                <a:gd name="T5" fmla="*/ 11 h 64"/>
                <a:gd name="T6" fmla="*/ 25 w 33"/>
                <a:gd name="T7" fmla="*/ 4 h 64"/>
                <a:gd name="T8" fmla="*/ 17 w 33"/>
                <a:gd name="T9" fmla="*/ 0 h 64"/>
                <a:gd name="T10" fmla="*/ 15 w 33"/>
                <a:gd name="T11" fmla="*/ 1 h 64"/>
                <a:gd name="T12" fmla="*/ 6 w 33"/>
                <a:gd name="T13" fmla="*/ 7 h 64"/>
                <a:gd name="T14" fmla="*/ 3 w 33"/>
                <a:gd name="T15" fmla="*/ 13 h 64"/>
                <a:gd name="T16" fmla="*/ 6 w 33"/>
                <a:gd name="T17" fmla="*/ 15 h 64"/>
                <a:gd name="T18" fmla="*/ 10 w 33"/>
                <a:gd name="T19" fmla="*/ 14 h 64"/>
                <a:gd name="T20" fmla="*/ 18 w 33"/>
                <a:gd name="T21" fmla="*/ 6 h 64"/>
                <a:gd name="T22" fmla="*/ 22 w 33"/>
                <a:gd name="T23" fmla="*/ 10 h 64"/>
                <a:gd name="T24" fmla="*/ 21 w 33"/>
                <a:gd name="T25" fmla="*/ 18 h 64"/>
                <a:gd name="T26" fmla="*/ 18 w 33"/>
                <a:gd name="T27" fmla="*/ 26 h 64"/>
                <a:gd name="T28" fmla="*/ 16 w 33"/>
                <a:gd name="T29" fmla="*/ 25 h 64"/>
                <a:gd name="T30" fmla="*/ 19 w 33"/>
                <a:gd name="T31" fmla="*/ 19 h 64"/>
                <a:gd name="T32" fmla="*/ 20 w 33"/>
                <a:gd name="T33" fmla="*/ 15 h 64"/>
                <a:gd name="T34" fmla="*/ 15 w 33"/>
                <a:gd name="T35" fmla="*/ 14 h 64"/>
                <a:gd name="T36" fmla="*/ 11 w 33"/>
                <a:gd name="T37" fmla="*/ 14 h 64"/>
                <a:gd name="T38" fmla="*/ 10 w 33"/>
                <a:gd name="T39" fmla="*/ 17 h 64"/>
                <a:gd name="T40" fmla="*/ 9 w 33"/>
                <a:gd name="T41" fmla="*/ 19 h 64"/>
                <a:gd name="T42" fmla="*/ 8 w 33"/>
                <a:gd name="T43" fmla="*/ 24 h 64"/>
                <a:gd name="T44" fmla="*/ 7 w 33"/>
                <a:gd name="T45" fmla="*/ 23 h 64"/>
                <a:gd name="T46" fmla="*/ 0 w 33"/>
                <a:gd name="T47" fmla="*/ 24 h 64"/>
                <a:gd name="T48" fmla="*/ 2 w 33"/>
                <a:gd name="T49" fmla="*/ 32 h 64"/>
                <a:gd name="T50" fmla="*/ 8 w 33"/>
                <a:gd name="T51" fmla="*/ 35 h 64"/>
                <a:gd name="T52" fmla="*/ 11 w 33"/>
                <a:gd name="T53" fmla="*/ 37 h 64"/>
                <a:gd name="T54" fmla="*/ 12 w 33"/>
                <a:gd name="T55" fmla="*/ 40 h 64"/>
                <a:gd name="T56" fmla="*/ 8 w 33"/>
                <a:gd name="T57" fmla="*/ 48 h 64"/>
                <a:gd name="T58" fmla="*/ 12 w 33"/>
                <a:gd name="T59" fmla="*/ 50 h 64"/>
                <a:gd name="T60" fmla="*/ 13 w 33"/>
                <a:gd name="T61" fmla="*/ 53 h 64"/>
                <a:gd name="T62" fmla="*/ 9 w 33"/>
                <a:gd name="T63" fmla="*/ 56 h 64"/>
                <a:gd name="T64" fmla="*/ 8 w 33"/>
                <a:gd name="T65" fmla="*/ 61 h 64"/>
                <a:gd name="T66" fmla="*/ 10 w 33"/>
                <a:gd name="T67" fmla="*/ 64 h 64"/>
                <a:gd name="T68" fmla="*/ 16 w 33"/>
                <a:gd name="T69" fmla="*/ 61 h 64"/>
                <a:gd name="T70" fmla="*/ 25 w 33"/>
                <a:gd name="T71" fmla="*/ 58 h 64"/>
                <a:gd name="T72" fmla="*/ 29 w 33"/>
                <a:gd name="T73" fmla="*/ 58 h 64"/>
                <a:gd name="T74" fmla="*/ 31 w 33"/>
                <a:gd name="T75" fmla="*/ 57 h 64"/>
                <a:gd name="T76" fmla="*/ 32 w 33"/>
                <a:gd name="T77" fmla="*/ 52 h 64"/>
                <a:gd name="T78" fmla="*/ 29 w 33"/>
                <a:gd name="T79" fmla="*/ 50 h 64"/>
                <a:gd name="T80" fmla="*/ 20 w 33"/>
                <a:gd name="T81" fmla="*/ 52 h 64"/>
                <a:gd name="T82" fmla="*/ 19 w 33"/>
                <a:gd name="T83" fmla="*/ 50 h 64"/>
                <a:gd name="T84" fmla="*/ 23 w 33"/>
                <a:gd name="T85" fmla="*/ 43 h 64"/>
                <a:gd name="T86" fmla="*/ 24 w 33"/>
                <a:gd name="T87" fmla="*/ 37 h 64"/>
                <a:gd name="T88" fmla="*/ 20 w 33"/>
                <a:gd name="T89" fmla="*/ 37 h 64"/>
                <a:gd name="T90" fmla="*/ 16 w 33"/>
                <a:gd name="T91" fmla="*/ 38 h 64"/>
                <a:gd name="T92" fmla="*/ 19 w 33"/>
                <a:gd name="T93" fmla="*/ 32 h 64"/>
                <a:gd name="T94" fmla="*/ 10 w 33"/>
                <a:gd name="T95" fmla="*/ 29 h 64"/>
                <a:gd name="T96" fmla="*/ 10 w 33"/>
                <a:gd name="T97" fmla="*/ 29 h 64"/>
                <a:gd name="T98" fmla="*/ 8 w 33"/>
                <a:gd name="T99" fmla="*/ 25 h 64"/>
                <a:gd name="T100" fmla="*/ 8 w 33"/>
                <a:gd name="T101" fmla="*/ 25 h 64"/>
                <a:gd name="T102" fmla="*/ 11 w 33"/>
                <a:gd name="T103" fmla="*/ 27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64">
                  <a:moveTo>
                    <a:pt x="19" y="32"/>
                  </a:moveTo>
                  <a:cubicBezTo>
                    <a:pt x="20" y="32"/>
                    <a:pt x="21" y="31"/>
                    <a:pt x="22" y="29"/>
                  </a:cubicBezTo>
                  <a:cubicBezTo>
                    <a:pt x="22" y="29"/>
                    <a:pt x="22" y="28"/>
                    <a:pt x="22" y="28"/>
                  </a:cubicBezTo>
                  <a:cubicBezTo>
                    <a:pt x="23" y="27"/>
                    <a:pt x="23" y="25"/>
                    <a:pt x="24" y="24"/>
                  </a:cubicBezTo>
                  <a:cubicBezTo>
                    <a:pt x="24" y="23"/>
                    <a:pt x="25" y="22"/>
                    <a:pt x="25" y="20"/>
                  </a:cubicBezTo>
                  <a:cubicBezTo>
                    <a:pt x="26" y="17"/>
                    <a:pt x="27" y="14"/>
                    <a:pt x="27" y="11"/>
                  </a:cubicBezTo>
                  <a:cubicBezTo>
                    <a:pt x="27" y="10"/>
                    <a:pt x="27" y="8"/>
                    <a:pt x="27" y="7"/>
                  </a:cubicBezTo>
                  <a:cubicBezTo>
                    <a:pt x="26" y="6"/>
                    <a:pt x="26" y="5"/>
                    <a:pt x="25" y="4"/>
                  </a:cubicBezTo>
                  <a:cubicBezTo>
                    <a:pt x="24" y="2"/>
                    <a:pt x="23" y="1"/>
                    <a:pt x="21" y="0"/>
                  </a:cubicBezTo>
                  <a:cubicBezTo>
                    <a:pt x="20" y="0"/>
                    <a:pt x="18" y="0"/>
                    <a:pt x="17" y="0"/>
                  </a:cubicBezTo>
                  <a:cubicBezTo>
                    <a:pt x="17" y="0"/>
                    <a:pt x="16" y="0"/>
                    <a:pt x="16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4" y="1"/>
                    <a:pt x="13" y="1"/>
                    <a:pt x="12" y="1"/>
                  </a:cubicBezTo>
                  <a:cubicBezTo>
                    <a:pt x="10" y="3"/>
                    <a:pt x="8" y="5"/>
                    <a:pt x="6" y="7"/>
                  </a:cubicBezTo>
                  <a:cubicBezTo>
                    <a:pt x="5" y="8"/>
                    <a:pt x="5" y="9"/>
                    <a:pt x="4" y="11"/>
                  </a:cubicBezTo>
                  <a:cubicBezTo>
                    <a:pt x="4" y="12"/>
                    <a:pt x="3" y="12"/>
                    <a:pt x="3" y="13"/>
                  </a:cubicBezTo>
                  <a:cubicBezTo>
                    <a:pt x="3" y="14"/>
                    <a:pt x="3" y="15"/>
                    <a:pt x="4" y="15"/>
                  </a:cubicBezTo>
                  <a:cubicBezTo>
                    <a:pt x="4" y="15"/>
                    <a:pt x="5" y="15"/>
                    <a:pt x="6" y="15"/>
                  </a:cubicBezTo>
                  <a:cubicBezTo>
                    <a:pt x="7" y="15"/>
                    <a:pt x="8" y="15"/>
                    <a:pt x="8" y="15"/>
                  </a:cubicBezTo>
                  <a:cubicBezTo>
                    <a:pt x="9" y="15"/>
                    <a:pt x="9" y="15"/>
                    <a:pt x="10" y="14"/>
                  </a:cubicBezTo>
                  <a:cubicBezTo>
                    <a:pt x="11" y="13"/>
                    <a:pt x="11" y="12"/>
                    <a:pt x="12" y="11"/>
                  </a:cubicBezTo>
                  <a:cubicBezTo>
                    <a:pt x="14" y="9"/>
                    <a:pt x="16" y="7"/>
                    <a:pt x="18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1" y="7"/>
                    <a:pt x="22" y="8"/>
                    <a:pt x="22" y="10"/>
                  </a:cubicBezTo>
                  <a:cubicBezTo>
                    <a:pt x="22" y="11"/>
                    <a:pt x="22" y="12"/>
                    <a:pt x="22" y="13"/>
                  </a:cubicBezTo>
                  <a:cubicBezTo>
                    <a:pt x="22" y="15"/>
                    <a:pt x="22" y="17"/>
                    <a:pt x="21" y="18"/>
                  </a:cubicBezTo>
                  <a:cubicBezTo>
                    <a:pt x="21" y="20"/>
                    <a:pt x="20" y="22"/>
                    <a:pt x="20" y="24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5"/>
                  </a:cubicBezTo>
                  <a:cubicBezTo>
                    <a:pt x="16" y="24"/>
                    <a:pt x="16" y="23"/>
                    <a:pt x="16" y="22"/>
                  </a:cubicBezTo>
                  <a:cubicBezTo>
                    <a:pt x="17" y="21"/>
                    <a:pt x="18" y="20"/>
                    <a:pt x="19" y="19"/>
                  </a:cubicBezTo>
                  <a:cubicBezTo>
                    <a:pt x="19" y="19"/>
                    <a:pt x="19" y="18"/>
                    <a:pt x="19" y="18"/>
                  </a:cubicBezTo>
                  <a:cubicBezTo>
                    <a:pt x="20" y="17"/>
                    <a:pt x="20" y="16"/>
                    <a:pt x="20" y="15"/>
                  </a:cubicBezTo>
                  <a:cubicBezTo>
                    <a:pt x="20" y="15"/>
                    <a:pt x="20" y="15"/>
                    <a:pt x="19" y="15"/>
                  </a:cubicBezTo>
                  <a:cubicBezTo>
                    <a:pt x="18" y="14"/>
                    <a:pt x="17" y="13"/>
                    <a:pt x="15" y="14"/>
                  </a:cubicBezTo>
                  <a:cubicBezTo>
                    <a:pt x="15" y="14"/>
                    <a:pt x="14" y="14"/>
                    <a:pt x="14" y="14"/>
                  </a:cubicBezTo>
                  <a:cubicBezTo>
                    <a:pt x="13" y="13"/>
                    <a:pt x="11" y="13"/>
                    <a:pt x="11" y="14"/>
                  </a:cubicBezTo>
                  <a:cubicBezTo>
                    <a:pt x="10" y="15"/>
                    <a:pt x="10" y="15"/>
                    <a:pt x="10" y="16"/>
                  </a:cubicBezTo>
                  <a:cubicBezTo>
                    <a:pt x="10" y="16"/>
                    <a:pt x="10" y="17"/>
                    <a:pt x="10" y="17"/>
                  </a:cubicBezTo>
                  <a:cubicBezTo>
                    <a:pt x="10" y="17"/>
                    <a:pt x="10" y="18"/>
                    <a:pt x="10" y="18"/>
                  </a:cubicBezTo>
                  <a:cubicBezTo>
                    <a:pt x="10" y="18"/>
                    <a:pt x="9" y="19"/>
                    <a:pt x="9" y="19"/>
                  </a:cubicBezTo>
                  <a:cubicBezTo>
                    <a:pt x="8" y="20"/>
                    <a:pt x="8" y="22"/>
                    <a:pt x="8" y="23"/>
                  </a:cubicBezTo>
                  <a:cubicBezTo>
                    <a:pt x="8" y="23"/>
                    <a:pt x="8" y="24"/>
                    <a:pt x="8" y="24"/>
                  </a:cubicBezTo>
                  <a:cubicBezTo>
                    <a:pt x="8" y="24"/>
                    <a:pt x="7" y="24"/>
                    <a:pt x="7" y="24"/>
                  </a:cubicBezTo>
                  <a:cubicBezTo>
                    <a:pt x="7" y="24"/>
                    <a:pt x="7" y="23"/>
                    <a:pt x="7" y="23"/>
                  </a:cubicBezTo>
                  <a:cubicBezTo>
                    <a:pt x="6" y="22"/>
                    <a:pt x="5" y="21"/>
                    <a:pt x="3" y="21"/>
                  </a:cubicBezTo>
                  <a:cubicBezTo>
                    <a:pt x="2" y="21"/>
                    <a:pt x="0" y="22"/>
                    <a:pt x="0" y="24"/>
                  </a:cubicBezTo>
                  <a:cubicBezTo>
                    <a:pt x="0" y="26"/>
                    <a:pt x="1" y="28"/>
                    <a:pt x="1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4"/>
                    <a:pt x="4" y="35"/>
                    <a:pt x="6" y="35"/>
                  </a:cubicBezTo>
                  <a:cubicBezTo>
                    <a:pt x="7" y="35"/>
                    <a:pt x="7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9" y="37"/>
                    <a:pt x="10" y="37"/>
                    <a:pt x="11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9"/>
                    <a:pt x="12" y="39"/>
                    <a:pt x="12" y="40"/>
                  </a:cubicBezTo>
                  <a:cubicBezTo>
                    <a:pt x="12" y="42"/>
                    <a:pt x="12" y="43"/>
                    <a:pt x="11" y="44"/>
                  </a:cubicBezTo>
                  <a:cubicBezTo>
                    <a:pt x="10" y="45"/>
                    <a:pt x="9" y="47"/>
                    <a:pt x="8" y="48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9" y="50"/>
                    <a:pt x="11" y="50"/>
                    <a:pt x="12" y="50"/>
                  </a:cubicBezTo>
                  <a:cubicBezTo>
                    <a:pt x="13" y="50"/>
                    <a:pt x="13" y="50"/>
                    <a:pt x="13" y="51"/>
                  </a:cubicBezTo>
                  <a:cubicBezTo>
                    <a:pt x="13" y="51"/>
                    <a:pt x="13" y="52"/>
                    <a:pt x="13" y="53"/>
                  </a:cubicBezTo>
                  <a:cubicBezTo>
                    <a:pt x="13" y="54"/>
                    <a:pt x="13" y="54"/>
                    <a:pt x="12" y="54"/>
                  </a:cubicBezTo>
                  <a:cubicBezTo>
                    <a:pt x="11" y="55"/>
                    <a:pt x="10" y="55"/>
                    <a:pt x="9" y="56"/>
                  </a:cubicBezTo>
                  <a:cubicBezTo>
                    <a:pt x="9" y="57"/>
                    <a:pt x="9" y="57"/>
                    <a:pt x="8" y="57"/>
                  </a:cubicBezTo>
                  <a:cubicBezTo>
                    <a:pt x="7" y="59"/>
                    <a:pt x="7" y="60"/>
                    <a:pt x="8" y="61"/>
                  </a:cubicBezTo>
                  <a:cubicBezTo>
                    <a:pt x="8" y="62"/>
                    <a:pt x="8" y="62"/>
                    <a:pt x="9" y="62"/>
                  </a:cubicBezTo>
                  <a:cubicBezTo>
                    <a:pt x="9" y="63"/>
                    <a:pt x="10" y="64"/>
                    <a:pt x="10" y="64"/>
                  </a:cubicBezTo>
                  <a:cubicBezTo>
                    <a:pt x="11" y="63"/>
                    <a:pt x="12" y="63"/>
                    <a:pt x="13" y="63"/>
                  </a:cubicBezTo>
                  <a:cubicBezTo>
                    <a:pt x="14" y="62"/>
                    <a:pt x="15" y="61"/>
                    <a:pt x="16" y="61"/>
                  </a:cubicBezTo>
                  <a:cubicBezTo>
                    <a:pt x="17" y="60"/>
                    <a:pt x="18" y="60"/>
                    <a:pt x="19" y="59"/>
                  </a:cubicBezTo>
                  <a:cubicBezTo>
                    <a:pt x="21" y="58"/>
                    <a:pt x="23" y="58"/>
                    <a:pt x="25" y="58"/>
                  </a:cubicBezTo>
                  <a:cubicBezTo>
                    <a:pt x="26" y="58"/>
                    <a:pt x="27" y="58"/>
                    <a:pt x="28" y="58"/>
                  </a:cubicBezTo>
                  <a:cubicBezTo>
                    <a:pt x="28" y="58"/>
                    <a:pt x="28" y="58"/>
                    <a:pt x="29" y="58"/>
                  </a:cubicBezTo>
                  <a:cubicBezTo>
                    <a:pt x="29" y="58"/>
                    <a:pt x="30" y="58"/>
                    <a:pt x="30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56"/>
                    <a:pt x="32" y="55"/>
                    <a:pt x="32" y="55"/>
                  </a:cubicBezTo>
                  <a:cubicBezTo>
                    <a:pt x="32" y="54"/>
                    <a:pt x="32" y="53"/>
                    <a:pt x="32" y="52"/>
                  </a:cubicBezTo>
                  <a:cubicBezTo>
                    <a:pt x="33" y="51"/>
                    <a:pt x="32" y="51"/>
                    <a:pt x="32" y="50"/>
                  </a:cubicBezTo>
                  <a:cubicBezTo>
                    <a:pt x="31" y="50"/>
                    <a:pt x="30" y="50"/>
                    <a:pt x="29" y="50"/>
                  </a:cubicBezTo>
                  <a:cubicBezTo>
                    <a:pt x="28" y="50"/>
                    <a:pt x="27" y="50"/>
                    <a:pt x="26" y="50"/>
                  </a:cubicBezTo>
                  <a:cubicBezTo>
                    <a:pt x="24" y="50"/>
                    <a:pt x="22" y="51"/>
                    <a:pt x="20" y="52"/>
                  </a:cubicBezTo>
                  <a:cubicBezTo>
                    <a:pt x="20" y="52"/>
                    <a:pt x="20" y="51"/>
                    <a:pt x="19" y="51"/>
                  </a:cubicBezTo>
                  <a:cubicBezTo>
                    <a:pt x="19" y="51"/>
                    <a:pt x="19" y="50"/>
                    <a:pt x="19" y="50"/>
                  </a:cubicBezTo>
                  <a:cubicBezTo>
                    <a:pt x="18" y="48"/>
                    <a:pt x="18" y="47"/>
                    <a:pt x="19" y="46"/>
                  </a:cubicBezTo>
                  <a:cubicBezTo>
                    <a:pt x="20" y="45"/>
                    <a:pt x="21" y="44"/>
                    <a:pt x="23" y="43"/>
                  </a:cubicBezTo>
                  <a:cubicBezTo>
                    <a:pt x="24" y="42"/>
                    <a:pt x="25" y="39"/>
                    <a:pt x="24" y="38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6"/>
                    <a:pt x="23" y="36"/>
                    <a:pt x="22" y="36"/>
                  </a:cubicBezTo>
                  <a:cubicBezTo>
                    <a:pt x="21" y="36"/>
                    <a:pt x="20" y="37"/>
                    <a:pt x="20" y="37"/>
                  </a:cubicBezTo>
                  <a:cubicBezTo>
                    <a:pt x="19" y="37"/>
                    <a:pt x="18" y="38"/>
                    <a:pt x="17" y="38"/>
                  </a:cubicBezTo>
                  <a:cubicBezTo>
                    <a:pt x="17" y="39"/>
                    <a:pt x="17" y="39"/>
                    <a:pt x="16" y="38"/>
                  </a:cubicBezTo>
                  <a:cubicBezTo>
                    <a:pt x="16" y="37"/>
                    <a:pt x="16" y="36"/>
                    <a:pt x="16" y="36"/>
                  </a:cubicBezTo>
                  <a:cubicBezTo>
                    <a:pt x="16" y="34"/>
                    <a:pt x="17" y="33"/>
                    <a:pt x="19" y="32"/>
                  </a:cubicBezTo>
                  <a:close/>
                  <a:moveTo>
                    <a:pt x="11" y="27"/>
                  </a:moveTo>
                  <a:cubicBezTo>
                    <a:pt x="11" y="28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29"/>
                    <a:pt x="10" y="29"/>
                  </a:cubicBezTo>
                  <a:cubicBezTo>
                    <a:pt x="9" y="28"/>
                    <a:pt x="9" y="27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9" y="26"/>
                    <a:pt x="10" y="26"/>
                    <a:pt x="11" y="26"/>
                  </a:cubicBezTo>
                  <a:cubicBezTo>
                    <a:pt x="11" y="26"/>
                    <a:pt x="11" y="27"/>
                    <a:pt x="11" y="2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4" name="išḷîḓe">
              <a:extLst>
                <a:ext uri="{FF2B5EF4-FFF2-40B4-BE49-F238E27FC236}">
                  <a16:creationId xmlns:a16="http://schemas.microsoft.com/office/drawing/2014/main" id="{3E55A00E-1936-45D7-B643-0805385C4CCF}"/>
                </a:ext>
              </a:extLst>
            </p:cNvPr>
            <p:cNvSpPr/>
            <p:nvPr/>
          </p:nvSpPr>
          <p:spPr bwMode="auto">
            <a:xfrm>
              <a:off x="2709863" y="2620963"/>
              <a:ext cx="73025" cy="174625"/>
            </a:xfrm>
            <a:custGeom>
              <a:avLst/>
              <a:gdLst>
                <a:gd name="T0" fmla="*/ 20 w 20"/>
                <a:gd name="T1" fmla="*/ 22 h 48"/>
                <a:gd name="T2" fmla="*/ 20 w 20"/>
                <a:gd name="T3" fmla="*/ 21 h 48"/>
                <a:gd name="T4" fmla="*/ 19 w 20"/>
                <a:gd name="T5" fmla="*/ 22 h 48"/>
                <a:gd name="T6" fmla="*/ 18 w 20"/>
                <a:gd name="T7" fmla="*/ 29 h 48"/>
                <a:gd name="T8" fmla="*/ 16 w 20"/>
                <a:gd name="T9" fmla="*/ 34 h 48"/>
                <a:gd name="T10" fmla="*/ 14 w 20"/>
                <a:gd name="T11" fmla="*/ 39 h 48"/>
                <a:gd name="T12" fmla="*/ 14 w 20"/>
                <a:gd name="T13" fmla="*/ 39 h 48"/>
                <a:gd name="T14" fmla="*/ 13 w 20"/>
                <a:gd name="T15" fmla="*/ 39 h 48"/>
                <a:gd name="T16" fmla="*/ 14 w 20"/>
                <a:gd name="T17" fmla="*/ 37 h 48"/>
                <a:gd name="T18" fmla="*/ 14 w 20"/>
                <a:gd name="T19" fmla="*/ 33 h 48"/>
                <a:gd name="T20" fmla="*/ 15 w 20"/>
                <a:gd name="T21" fmla="*/ 27 h 48"/>
                <a:gd name="T22" fmla="*/ 16 w 20"/>
                <a:gd name="T23" fmla="*/ 22 h 48"/>
                <a:gd name="T24" fmla="*/ 15 w 20"/>
                <a:gd name="T25" fmla="*/ 19 h 48"/>
                <a:gd name="T26" fmla="*/ 14 w 20"/>
                <a:gd name="T27" fmla="*/ 18 h 48"/>
                <a:gd name="T28" fmla="*/ 14 w 20"/>
                <a:gd name="T29" fmla="*/ 14 h 48"/>
                <a:gd name="T30" fmla="*/ 14 w 20"/>
                <a:gd name="T31" fmla="*/ 9 h 48"/>
                <a:gd name="T32" fmla="*/ 15 w 20"/>
                <a:gd name="T33" fmla="*/ 6 h 48"/>
                <a:gd name="T34" fmla="*/ 15 w 20"/>
                <a:gd name="T35" fmla="*/ 2 h 48"/>
                <a:gd name="T36" fmla="*/ 13 w 20"/>
                <a:gd name="T37" fmla="*/ 0 h 48"/>
                <a:gd name="T38" fmla="*/ 10 w 20"/>
                <a:gd name="T39" fmla="*/ 0 h 48"/>
                <a:gd name="T40" fmla="*/ 7 w 20"/>
                <a:gd name="T41" fmla="*/ 2 h 48"/>
                <a:gd name="T42" fmla="*/ 4 w 20"/>
                <a:gd name="T43" fmla="*/ 5 h 48"/>
                <a:gd name="T44" fmla="*/ 1 w 20"/>
                <a:gd name="T45" fmla="*/ 7 h 48"/>
                <a:gd name="T46" fmla="*/ 0 w 20"/>
                <a:gd name="T47" fmla="*/ 9 h 48"/>
                <a:gd name="T48" fmla="*/ 2 w 20"/>
                <a:gd name="T49" fmla="*/ 12 h 48"/>
                <a:gd name="T50" fmla="*/ 3 w 20"/>
                <a:gd name="T51" fmla="*/ 12 h 48"/>
                <a:gd name="T52" fmla="*/ 7 w 20"/>
                <a:gd name="T53" fmla="*/ 13 h 48"/>
                <a:gd name="T54" fmla="*/ 10 w 20"/>
                <a:gd name="T55" fmla="*/ 11 h 48"/>
                <a:gd name="T56" fmla="*/ 11 w 20"/>
                <a:gd name="T57" fmla="*/ 11 h 48"/>
                <a:gd name="T58" fmla="*/ 11 w 20"/>
                <a:gd name="T59" fmla="*/ 13 h 48"/>
                <a:gd name="T60" fmla="*/ 12 w 20"/>
                <a:gd name="T61" fmla="*/ 18 h 48"/>
                <a:gd name="T62" fmla="*/ 10 w 20"/>
                <a:gd name="T63" fmla="*/ 19 h 48"/>
                <a:gd name="T64" fmla="*/ 8 w 20"/>
                <a:gd name="T65" fmla="*/ 20 h 48"/>
                <a:gd name="T66" fmla="*/ 3 w 20"/>
                <a:gd name="T67" fmla="*/ 27 h 48"/>
                <a:gd name="T68" fmla="*/ 4 w 20"/>
                <a:gd name="T69" fmla="*/ 32 h 48"/>
                <a:gd name="T70" fmla="*/ 9 w 20"/>
                <a:gd name="T71" fmla="*/ 35 h 48"/>
                <a:gd name="T72" fmla="*/ 9 w 20"/>
                <a:gd name="T73" fmla="*/ 35 h 48"/>
                <a:gd name="T74" fmla="*/ 9 w 20"/>
                <a:gd name="T75" fmla="*/ 42 h 48"/>
                <a:gd name="T76" fmla="*/ 9 w 20"/>
                <a:gd name="T77" fmla="*/ 46 h 48"/>
                <a:gd name="T78" fmla="*/ 12 w 20"/>
                <a:gd name="T79" fmla="*/ 47 h 48"/>
                <a:gd name="T80" fmla="*/ 14 w 20"/>
                <a:gd name="T81" fmla="*/ 46 h 48"/>
                <a:gd name="T82" fmla="*/ 17 w 20"/>
                <a:gd name="T83" fmla="*/ 38 h 48"/>
                <a:gd name="T84" fmla="*/ 18 w 20"/>
                <a:gd name="T85" fmla="*/ 35 h 48"/>
                <a:gd name="T86" fmla="*/ 19 w 20"/>
                <a:gd name="T87" fmla="*/ 31 h 48"/>
                <a:gd name="T88" fmla="*/ 19 w 20"/>
                <a:gd name="T89" fmla="*/ 27 h 48"/>
                <a:gd name="T90" fmla="*/ 20 w 20"/>
                <a:gd name="T91" fmla="*/ 23 h 48"/>
                <a:gd name="T92" fmla="*/ 20 w 20"/>
                <a:gd name="T93" fmla="*/ 22 h 48"/>
                <a:gd name="T94" fmla="*/ 10 w 20"/>
                <a:gd name="T95" fmla="*/ 28 h 48"/>
                <a:gd name="T96" fmla="*/ 10 w 20"/>
                <a:gd name="T97" fmla="*/ 29 h 48"/>
                <a:gd name="T98" fmla="*/ 9 w 20"/>
                <a:gd name="T99" fmla="*/ 30 h 48"/>
                <a:gd name="T100" fmla="*/ 8 w 20"/>
                <a:gd name="T101" fmla="*/ 28 h 48"/>
                <a:gd name="T102" fmla="*/ 10 w 20"/>
                <a:gd name="T103" fmla="*/ 24 h 48"/>
                <a:gd name="T104" fmla="*/ 10 w 20"/>
                <a:gd name="T105" fmla="*/ 24 h 48"/>
                <a:gd name="T106" fmla="*/ 10 w 20"/>
                <a:gd name="T107" fmla="*/ 25 h 48"/>
                <a:gd name="T108" fmla="*/ 10 w 20"/>
                <a:gd name="T10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" h="48">
                  <a:moveTo>
                    <a:pt x="20" y="22"/>
                  </a:moveTo>
                  <a:cubicBezTo>
                    <a:pt x="20" y="22"/>
                    <a:pt x="20" y="21"/>
                    <a:pt x="20" y="21"/>
                  </a:cubicBezTo>
                  <a:cubicBezTo>
                    <a:pt x="19" y="21"/>
                    <a:pt x="19" y="22"/>
                    <a:pt x="19" y="22"/>
                  </a:cubicBezTo>
                  <a:cubicBezTo>
                    <a:pt x="19" y="24"/>
                    <a:pt x="18" y="26"/>
                    <a:pt x="18" y="29"/>
                  </a:cubicBezTo>
                  <a:cubicBezTo>
                    <a:pt x="17" y="30"/>
                    <a:pt x="17" y="32"/>
                    <a:pt x="16" y="34"/>
                  </a:cubicBezTo>
                  <a:cubicBezTo>
                    <a:pt x="16" y="36"/>
                    <a:pt x="15" y="37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8"/>
                    <a:pt x="14" y="38"/>
                    <a:pt x="14" y="37"/>
                  </a:cubicBezTo>
                  <a:cubicBezTo>
                    <a:pt x="14" y="36"/>
                    <a:pt x="14" y="35"/>
                    <a:pt x="14" y="33"/>
                  </a:cubicBezTo>
                  <a:cubicBezTo>
                    <a:pt x="15" y="31"/>
                    <a:pt x="15" y="29"/>
                    <a:pt x="15" y="27"/>
                  </a:cubicBezTo>
                  <a:cubicBezTo>
                    <a:pt x="16" y="25"/>
                    <a:pt x="16" y="23"/>
                    <a:pt x="16" y="22"/>
                  </a:cubicBezTo>
                  <a:cubicBezTo>
                    <a:pt x="16" y="21"/>
                    <a:pt x="15" y="20"/>
                    <a:pt x="15" y="19"/>
                  </a:cubicBezTo>
                  <a:cubicBezTo>
                    <a:pt x="14" y="19"/>
                    <a:pt x="14" y="18"/>
                    <a:pt x="14" y="18"/>
                  </a:cubicBezTo>
                  <a:cubicBezTo>
                    <a:pt x="14" y="17"/>
                    <a:pt x="14" y="15"/>
                    <a:pt x="14" y="14"/>
                  </a:cubicBezTo>
                  <a:cubicBezTo>
                    <a:pt x="13" y="12"/>
                    <a:pt x="13" y="10"/>
                    <a:pt x="14" y="9"/>
                  </a:cubicBezTo>
                  <a:cubicBezTo>
                    <a:pt x="14" y="8"/>
                    <a:pt x="14" y="7"/>
                    <a:pt x="15" y="6"/>
                  </a:cubicBezTo>
                  <a:cubicBezTo>
                    <a:pt x="16" y="5"/>
                    <a:pt x="16" y="3"/>
                    <a:pt x="15" y="2"/>
                  </a:cubicBezTo>
                  <a:cubicBezTo>
                    <a:pt x="15" y="1"/>
                    <a:pt x="14" y="0"/>
                    <a:pt x="13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7" y="2"/>
                  </a:cubicBezTo>
                  <a:cubicBezTo>
                    <a:pt x="6" y="3"/>
                    <a:pt x="5" y="4"/>
                    <a:pt x="4" y="5"/>
                  </a:cubicBezTo>
                  <a:cubicBezTo>
                    <a:pt x="3" y="5"/>
                    <a:pt x="2" y="6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ubicBezTo>
                    <a:pt x="2" y="12"/>
                    <a:pt x="3" y="12"/>
                    <a:pt x="3" y="12"/>
                  </a:cubicBezTo>
                  <a:cubicBezTo>
                    <a:pt x="4" y="13"/>
                    <a:pt x="6" y="14"/>
                    <a:pt x="7" y="13"/>
                  </a:cubicBezTo>
                  <a:cubicBezTo>
                    <a:pt x="8" y="12"/>
                    <a:pt x="9" y="11"/>
                    <a:pt x="10" y="11"/>
                  </a:cubicBezTo>
                  <a:cubicBezTo>
                    <a:pt x="10" y="10"/>
                    <a:pt x="10" y="10"/>
                    <a:pt x="11" y="11"/>
                  </a:cubicBezTo>
                  <a:cubicBezTo>
                    <a:pt x="11" y="11"/>
                    <a:pt x="11" y="12"/>
                    <a:pt x="11" y="13"/>
                  </a:cubicBezTo>
                  <a:cubicBezTo>
                    <a:pt x="11" y="14"/>
                    <a:pt x="12" y="16"/>
                    <a:pt x="12" y="18"/>
                  </a:cubicBezTo>
                  <a:cubicBezTo>
                    <a:pt x="12" y="19"/>
                    <a:pt x="11" y="19"/>
                    <a:pt x="10" y="19"/>
                  </a:cubicBezTo>
                  <a:cubicBezTo>
                    <a:pt x="9" y="20"/>
                    <a:pt x="8" y="20"/>
                    <a:pt x="8" y="20"/>
                  </a:cubicBezTo>
                  <a:cubicBezTo>
                    <a:pt x="5" y="22"/>
                    <a:pt x="4" y="24"/>
                    <a:pt x="3" y="27"/>
                  </a:cubicBezTo>
                  <a:cubicBezTo>
                    <a:pt x="3" y="29"/>
                    <a:pt x="3" y="31"/>
                    <a:pt x="4" y="32"/>
                  </a:cubicBezTo>
                  <a:cubicBezTo>
                    <a:pt x="5" y="34"/>
                    <a:pt x="7" y="35"/>
                    <a:pt x="9" y="35"/>
                  </a:cubicBezTo>
                  <a:cubicBezTo>
                    <a:pt x="9" y="35"/>
                    <a:pt x="10" y="35"/>
                    <a:pt x="9" y="35"/>
                  </a:cubicBezTo>
                  <a:cubicBezTo>
                    <a:pt x="9" y="38"/>
                    <a:pt x="9" y="40"/>
                    <a:pt x="9" y="42"/>
                  </a:cubicBezTo>
                  <a:cubicBezTo>
                    <a:pt x="9" y="43"/>
                    <a:pt x="9" y="44"/>
                    <a:pt x="9" y="46"/>
                  </a:cubicBezTo>
                  <a:cubicBezTo>
                    <a:pt x="10" y="47"/>
                    <a:pt x="11" y="48"/>
                    <a:pt x="12" y="47"/>
                  </a:cubicBezTo>
                  <a:cubicBezTo>
                    <a:pt x="13" y="47"/>
                    <a:pt x="13" y="47"/>
                    <a:pt x="14" y="46"/>
                  </a:cubicBezTo>
                  <a:cubicBezTo>
                    <a:pt x="16" y="44"/>
                    <a:pt x="16" y="41"/>
                    <a:pt x="17" y="38"/>
                  </a:cubicBezTo>
                  <a:cubicBezTo>
                    <a:pt x="17" y="37"/>
                    <a:pt x="18" y="36"/>
                    <a:pt x="18" y="35"/>
                  </a:cubicBezTo>
                  <a:cubicBezTo>
                    <a:pt x="18" y="34"/>
                    <a:pt x="19" y="32"/>
                    <a:pt x="19" y="31"/>
                  </a:cubicBezTo>
                  <a:cubicBezTo>
                    <a:pt x="19" y="30"/>
                    <a:pt x="19" y="27"/>
                    <a:pt x="19" y="27"/>
                  </a:cubicBezTo>
                  <a:cubicBezTo>
                    <a:pt x="19" y="26"/>
                    <a:pt x="20" y="25"/>
                    <a:pt x="20" y="23"/>
                  </a:cubicBezTo>
                  <a:cubicBezTo>
                    <a:pt x="20" y="23"/>
                    <a:pt x="20" y="22"/>
                    <a:pt x="20" y="22"/>
                  </a:cubicBezTo>
                  <a:close/>
                  <a:moveTo>
                    <a:pt x="10" y="28"/>
                  </a:moveTo>
                  <a:cubicBezTo>
                    <a:pt x="10" y="28"/>
                    <a:pt x="10" y="29"/>
                    <a:pt x="10" y="29"/>
                  </a:cubicBezTo>
                  <a:cubicBezTo>
                    <a:pt x="10" y="29"/>
                    <a:pt x="10" y="30"/>
                    <a:pt x="9" y="30"/>
                  </a:cubicBezTo>
                  <a:cubicBezTo>
                    <a:pt x="8" y="30"/>
                    <a:pt x="8" y="29"/>
                    <a:pt x="8" y="28"/>
                  </a:cubicBezTo>
                  <a:cubicBezTo>
                    <a:pt x="8" y="27"/>
                    <a:pt x="9" y="25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5"/>
                    <a:pt x="11" y="25"/>
                    <a:pt x="10" y="25"/>
                  </a:cubicBezTo>
                  <a:cubicBezTo>
                    <a:pt x="10" y="26"/>
                    <a:pt x="10" y="27"/>
                    <a:pt x="10" y="28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5" name="ïṩļidê">
              <a:extLst>
                <a:ext uri="{FF2B5EF4-FFF2-40B4-BE49-F238E27FC236}">
                  <a16:creationId xmlns:a16="http://schemas.microsoft.com/office/drawing/2014/main" id="{3741E4D9-A89E-4BD6-9DE1-59FB0D7F346E}"/>
                </a:ext>
              </a:extLst>
            </p:cNvPr>
            <p:cNvSpPr/>
            <p:nvPr/>
          </p:nvSpPr>
          <p:spPr bwMode="auto">
            <a:xfrm>
              <a:off x="3038475" y="2620963"/>
              <a:ext cx="136525" cy="115888"/>
            </a:xfrm>
            <a:custGeom>
              <a:avLst/>
              <a:gdLst>
                <a:gd name="T0" fmla="*/ 36 w 38"/>
                <a:gd name="T1" fmla="*/ 22 h 32"/>
                <a:gd name="T2" fmla="*/ 34 w 38"/>
                <a:gd name="T3" fmla="*/ 22 h 32"/>
                <a:gd name="T4" fmla="*/ 32 w 38"/>
                <a:gd name="T5" fmla="*/ 22 h 32"/>
                <a:gd name="T6" fmla="*/ 28 w 38"/>
                <a:gd name="T7" fmla="*/ 22 h 32"/>
                <a:gd name="T8" fmla="*/ 27 w 38"/>
                <a:gd name="T9" fmla="*/ 21 h 32"/>
                <a:gd name="T10" fmla="*/ 28 w 38"/>
                <a:gd name="T11" fmla="*/ 21 h 32"/>
                <a:gd name="T12" fmla="*/ 32 w 38"/>
                <a:gd name="T13" fmla="*/ 16 h 32"/>
                <a:gd name="T14" fmla="*/ 35 w 38"/>
                <a:gd name="T15" fmla="*/ 11 h 32"/>
                <a:gd name="T16" fmla="*/ 35 w 38"/>
                <a:gd name="T17" fmla="*/ 8 h 32"/>
                <a:gd name="T18" fmla="*/ 35 w 38"/>
                <a:gd name="T19" fmla="*/ 7 h 32"/>
                <a:gd name="T20" fmla="*/ 34 w 38"/>
                <a:gd name="T21" fmla="*/ 3 h 32"/>
                <a:gd name="T22" fmla="*/ 29 w 38"/>
                <a:gd name="T23" fmla="*/ 1 h 32"/>
                <a:gd name="T24" fmla="*/ 22 w 38"/>
                <a:gd name="T25" fmla="*/ 2 h 32"/>
                <a:gd name="T26" fmla="*/ 16 w 38"/>
                <a:gd name="T27" fmla="*/ 5 h 32"/>
                <a:gd name="T28" fmla="*/ 14 w 38"/>
                <a:gd name="T29" fmla="*/ 7 h 32"/>
                <a:gd name="T30" fmla="*/ 17 w 38"/>
                <a:gd name="T31" fmla="*/ 12 h 32"/>
                <a:gd name="T32" fmla="*/ 22 w 38"/>
                <a:gd name="T33" fmla="*/ 13 h 32"/>
                <a:gd name="T34" fmla="*/ 26 w 38"/>
                <a:gd name="T35" fmla="*/ 11 h 32"/>
                <a:gd name="T36" fmla="*/ 28 w 38"/>
                <a:gd name="T37" fmla="*/ 11 h 32"/>
                <a:gd name="T38" fmla="*/ 25 w 38"/>
                <a:gd name="T39" fmla="*/ 16 h 32"/>
                <a:gd name="T40" fmla="*/ 20 w 38"/>
                <a:gd name="T41" fmla="*/ 20 h 32"/>
                <a:gd name="T42" fmla="*/ 15 w 38"/>
                <a:gd name="T43" fmla="*/ 21 h 32"/>
                <a:gd name="T44" fmla="*/ 12 w 38"/>
                <a:gd name="T45" fmla="*/ 21 h 32"/>
                <a:gd name="T46" fmla="*/ 5 w 38"/>
                <a:gd name="T47" fmla="*/ 22 h 32"/>
                <a:gd name="T48" fmla="*/ 2 w 38"/>
                <a:gd name="T49" fmla="*/ 24 h 32"/>
                <a:gd name="T50" fmla="*/ 1 w 38"/>
                <a:gd name="T51" fmla="*/ 25 h 32"/>
                <a:gd name="T52" fmla="*/ 3 w 38"/>
                <a:gd name="T53" fmla="*/ 31 h 32"/>
                <a:gd name="T54" fmla="*/ 6 w 38"/>
                <a:gd name="T55" fmla="*/ 31 h 32"/>
                <a:gd name="T56" fmla="*/ 12 w 38"/>
                <a:gd name="T57" fmla="*/ 31 h 32"/>
                <a:gd name="T58" fmla="*/ 29 w 38"/>
                <a:gd name="T59" fmla="*/ 30 h 32"/>
                <a:gd name="T60" fmla="*/ 31 w 38"/>
                <a:gd name="T61" fmla="*/ 31 h 32"/>
                <a:gd name="T62" fmla="*/ 33 w 38"/>
                <a:gd name="T63" fmla="*/ 32 h 32"/>
                <a:gd name="T64" fmla="*/ 36 w 38"/>
                <a:gd name="T65" fmla="*/ 30 h 32"/>
                <a:gd name="T66" fmla="*/ 37 w 38"/>
                <a:gd name="T67" fmla="*/ 27 h 32"/>
                <a:gd name="T68" fmla="*/ 36 w 38"/>
                <a:gd name="T6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8" h="32">
                  <a:moveTo>
                    <a:pt x="36" y="22"/>
                  </a:moveTo>
                  <a:cubicBezTo>
                    <a:pt x="36" y="21"/>
                    <a:pt x="35" y="21"/>
                    <a:pt x="34" y="22"/>
                  </a:cubicBezTo>
                  <a:cubicBezTo>
                    <a:pt x="33" y="22"/>
                    <a:pt x="33" y="22"/>
                    <a:pt x="32" y="22"/>
                  </a:cubicBezTo>
                  <a:cubicBezTo>
                    <a:pt x="31" y="22"/>
                    <a:pt x="29" y="22"/>
                    <a:pt x="28" y="22"/>
                  </a:cubicBezTo>
                  <a:cubicBezTo>
                    <a:pt x="28" y="22"/>
                    <a:pt x="27" y="22"/>
                    <a:pt x="27" y="21"/>
                  </a:cubicBezTo>
                  <a:cubicBezTo>
                    <a:pt x="27" y="21"/>
                    <a:pt x="27" y="21"/>
                    <a:pt x="28" y="21"/>
                  </a:cubicBezTo>
                  <a:cubicBezTo>
                    <a:pt x="29" y="19"/>
                    <a:pt x="31" y="17"/>
                    <a:pt x="32" y="16"/>
                  </a:cubicBezTo>
                  <a:cubicBezTo>
                    <a:pt x="33" y="14"/>
                    <a:pt x="34" y="11"/>
                    <a:pt x="35" y="11"/>
                  </a:cubicBezTo>
                  <a:cubicBezTo>
                    <a:pt x="35" y="10"/>
                    <a:pt x="36" y="9"/>
                    <a:pt x="35" y="8"/>
                  </a:cubicBezTo>
                  <a:cubicBezTo>
                    <a:pt x="35" y="8"/>
                    <a:pt x="35" y="7"/>
                    <a:pt x="35" y="7"/>
                  </a:cubicBezTo>
                  <a:cubicBezTo>
                    <a:pt x="35" y="6"/>
                    <a:pt x="35" y="4"/>
                    <a:pt x="34" y="3"/>
                  </a:cubicBezTo>
                  <a:cubicBezTo>
                    <a:pt x="33" y="2"/>
                    <a:pt x="31" y="1"/>
                    <a:pt x="29" y="1"/>
                  </a:cubicBezTo>
                  <a:cubicBezTo>
                    <a:pt x="27" y="0"/>
                    <a:pt x="24" y="1"/>
                    <a:pt x="22" y="2"/>
                  </a:cubicBezTo>
                  <a:cubicBezTo>
                    <a:pt x="20" y="3"/>
                    <a:pt x="18" y="4"/>
                    <a:pt x="16" y="5"/>
                  </a:cubicBezTo>
                  <a:cubicBezTo>
                    <a:pt x="15" y="5"/>
                    <a:pt x="14" y="7"/>
                    <a:pt x="14" y="7"/>
                  </a:cubicBezTo>
                  <a:cubicBezTo>
                    <a:pt x="15" y="9"/>
                    <a:pt x="15" y="11"/>
                    <a:pt x="17" y="12"/>
                  </a:cubicBezTo>
                  <a:cubicBezTo>
                    <a:pt x="18" y="13"/>
                    <a:pt x="20" y="13"/>
                    <a:pt x="22" y="13"/>
                  </a:cubicBezTo>
                  <a:cubicBezTo>
                    <a:pt x="23" y="12"/>
                    <a:pt x="24" y="12"/>
                    <a:pt x="26" y="11"/>
                  </a:cubicBezTo>
                  <a:cubicBezTo>
                    <a:pt x="26" y="11"/>
                    <a:pt x="27" y="11"/>
                    <a:pt x="28" y="11"/>
                  </a:cubicBezTo>
                  <a:cubicBezTo>
                    <a:pt x="28" y="12"/>
                    <a:pt x="25" y="14"/>
                    <a:pt x="25" y="16"/>
                  </a:cubicBezTo>
                  <a:cubicBezTo>
                    <a:pt x="23" y="17"/>
                    <a:pt x="22" y="18"/>
                    <a:pt x="20" y="20"/>
                  </a:cubicBezTo>
                  <a:cubicBezTo>
                    <a:pt x="19" y="21"/>
                    <a:pt x="17" y="21"/>
                    <a:pt x="15" y="21"/>
                  </a:cubicBezTo>
                  <a:cubicBezTo>
                    <a:pt x="14" y="21"/>
                    <a:pt x="13" y="21"/>
                    <a:pt x="12" y="21"/>
                  </a:cubicBezTo>
                  <a:cubicBezTo>
                    <a:pt x="9" y="22"/>
                    <a:pt x="7" y="22"/>
                    <a:pt x="5" y="22"/>
                  </a:cubicBezTo>
                  <a:cubicBezTo>
                    <a:pt x="4" y="23"/>
                    <a:pt x="3" y="23"/>
                    <a:pt x="2" y="24"/>
                  </a:cubicBezTo>
                  <a:cubicBezTo>
                    <a:pt x="2" y="24"/>
                    <a:pt x="2" y="25"/>
                    <a:pt x="1" y="25"/>
                  </a:cubicBezTo>
                  <a:cubicBezTo>
                    <a:pt x="0" y="27"/>
                    <a:pt x="1" y="30"/>
                    <a:pt x="3" y="31"/>
                  </a:cubicBezTo>
                  <a:cubicBezTo>
                    <a:pt x="4" y="31"/>
                    <a:pt x="5" y="31"/>
                    <a:pt x="6" y="31"/>
                  </a:cubicBezTo>
                  <a:cubicBezTo>
                    <a:pt x="8" y="31"/>
                    <a:pt x="11" y="31"/>
                    <a:pt x="12" y="31"/>
                  </a:cubicBezTo>
                  <a:cubicBezTo>
                    <a:pt x="14" y="30"/>
                    <a:pt x="25" y="30"/>
                    <a:pt x="29" y="30"/>
                  </a:cubicBezTo>
                  <a:cubicBezTo>
                    <a:pt x="29" y="30"/>
                    <a:pt x="30" y="30"/>
                    <a:pt x="31" y="31"/>
                  </a:cubicBezTo>
                  <a:cubicBezTo>
                    <a:pt x="32" y="31"/>
                    <a:pt x="32" y="32"/>
                    <a:pt x="33" y="32"/>
                  </a:cubicBezTo>
                  <a:cubicBezTo>
                    <a:pt x="34" y="32"/>
                    <a:pt x="35" y="32"/>
                    <a:pt x="36" y="30"/>
                  </a:cubicBezTo>
                  <a:cubicBezTo>
                    <a:pt x="37" y="29"/>
                    <a:pt x="37" y="28"/>
                    <a:pt x="37" y="27"/>
                  </a:cubicBezTo>
                  <a:cubicBezTo>
                    <a:pt x="38" y="25"/>
                    <a:pt x="37" y="24"/>
                    <a:pt x="36" y="22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6" name="îṧliḑe">
              <a:extLst>
                <a:ext uri="{FF2B5EF4-FFF2-40B4-BE49-F238E27FC236}">
                  <a16:creationId xmlns:a16="http://schemas.microsoft.com/office/drawing/2014/main" id="{984CA191-DA3A-4AF9-BF92-8766323D546F}"/>
                </a:ext>
              </a:extLst>
            </p:cNvPr>
            <p:cNvSpPr/>
            <p:nvPr/>
          </p:nvSpPr>
          <p:spPr bwMode="auto">
            <a:xfrm>
              <a:off x="3290888" y="2722563"/>
              <a:ext cx="187325" cy="198438"/>
            </a:xfrm>
            <a:custGeom>
              <a:avLst/>
              <a:gdLst>
                <a:gd name="T0" fmla="*/ 37 w 52"/>
                <a:gd name="T1" fmla="*/ 49 h 55"/>
                <a:gd name="T2" fmla="*/ 35 w 52"/>
                <a:gd name="T3" fmla="*/ 45 h 55"/>
                <a:gd name="T4" fmla="*/ 34 w 52"/>
                <a:gd name="T5" fmla="*/ 39 h 55"/>
                <a:gd name="T6" fmla="*/ 33 w 52"/>
                <a:gd name="T7" fmla="*/ 34 h 55"/>
                <a:gd name="T8" fmla="*/ 32 w 52"/>
                <a:gd name="T9" fmla="*/ 27 h 55"/>
                <a:gd name="T10" fmla="*/ 34 w 52"/>
                <a:gd name="T11" fmla="*/ 25 h 55"/>
                <a:gd name="T12" fmla="*/ 35 w 52"/>
                <a:gd name="T13" fmla="*/ 23 h 55"/>
                <a:gd name="T14" fmla="*/ 38 w 52"/>
                <a:gd name="T15" fmla="*/ 22 h 55"/>
                <a:gd name="T16" fmla="*/ 43 w 52"/>
                <a:gd name="T17" fmla="*/ 24 h 55"/>
                <a:gd name="T18" fmla="*/ 46 w 52"/>
                <a:gd name="T19" fmla="*/ 23 h 55"/>
                <a:gd name="T20" fmla="*/ 48 w 52"/>
                <a:gd name="T21" fmla="*/ 22 h 55"/>
                <a:gd name="T22" fmla="*/ 49 w 52"/>
                <a:gd name="T23" fmla="*/ 22 h 55"/>
                <a:gd name="T24" fmla="*/ 50 w 52"/>
                <a:gd name="T25" fmla="*/ 21 h 55"/>
                <a:gd name="T26" fmla="*/ 50 w 52"/>
                <a:gd name="T27" fmla="*/ 19 h 55"/>
                <a:gd name="T28" fmla="*/ 48 w 52"/>
                <a:gd name="T29" fmla="*/ 16 h 55"/>
                <a:gd name="T30" fmla="*/ 45 w 52"/>
                <a:gd name="T31" fmla="*/ 15 h 55"/>
                <a:gd name="T32" fmla="*/ 45 w 52"/>
                <a:gd name="T33" fmla="*/ 15 h 55"/>
                <a:gd name="T34" fmla="*/ 45 w 52"/>
                <a:gd name="T35" fmla="*/ 15 h 55"/>
                <a:gd name="T36" fmla="*/ 48 w 52"/>
                <a:gd name="T37" fmla="*/ 11 h 55"/>
                <a:gd name="T38" fmla="*/ 51 w 52"/>
                <a:gd name="T39" fmla="*/ 7 h 55"/>
                <a:gd name="T40" fmla="*/ 52 w 52"/>
                <a:gd name="T41" fmla="*/ 5 h 55"/>
                <a:gd name="T42" fmla="*/ 51 w 52"/>
                <a:gd name="T43" fmla="*/ 1 h 55"/>
                <a:gd name="T44" fmla="*/ 48 w 52"/>
                <a:gd name="T45" fmla="*/ 0 h 55"/>
                <a:gd name="T46" fmla="*/ 45 w 52"/>
                <a:gd name="T47" fmla="*/ 2 h 55"/>
                <a:gd name="T48" fmla="*/ 43 w 52"/>
                <a:gd name="T49" fmla="*/ 6 h 55"/>
                <a:gd name="T50" fmla="*/ 37 w 52"/>
                <a:gd name="T51" fmla="*/ 12 h 55"/>
                <a:gd name="T52" fmla="*/ 35 w 52"/>
                <a:gd name="T53" fmla="*/ 13 h 55"/>
                <a:gd name="T54" fmla="*/ 32 w 52"/>
                <a:gd name="T55" fmla="*/ 12 h 55"/>
                <a:gd name="T56" fmla="*/ 26 w 52"/>
                <a:gd name="T57" fmla="*/ 10 h 55"/>
                <a:gd name="T58" fmla="*/ 22 w 52"/>
                <a:gd name="T59" fmla="*/ 10 h 55"/>
                <a:gd name="T60" fmla="*/ 21 w 52"/>
                <a:gd name="T61" fmla="*/ 11 h 55"/>
                <a:gd name="T62" fmla="*/ 21 w 52"/>
                <a:gd name="T63" fmla="*/ 14 h 55"/>
                <a:gd name="T64" fmla="*/ 21 w 52"/>
                <a:gd name="T65" fmla="*/ 15 h 55"/>
                <a:gd name="T66" fmla="*/ 23 w 52"/>
                <a:gd name="T67" fmla="*/ 17 h 55"/>
                <a:gd name="T68" fmla="*/ 26 w 52"/>
                <a:gd name="T69" fmla="*/ 19 h 55"/>
                <a:gd name="T70" fmla="*/ 29 w 52"/>
                <a:gd name="T71" fmla="*/ 20 h 55"/>
                <a:gd name="T72" fmla="*/ 24 w 52"/>
                <a:gd name="T73" fmla="*/ 23 h 55"/>
                <a:gd name="T74" fmla="*/ 12 w 52"/>
                <a:gd name="T75" fmla="*/ 28 h 55"/>
                <a:gd name="T76" fmla="*/ 0 w 52"/>
                <a:gd name="T77" fmla="*/ 28 h 55"/>
                <a:gd name="T78" fmla="*/ 1 w 52"/>
                <a:gd name="T79" fmla="*/ 29 h 55"/>
                <a:gd name="T80" fmla="*/ 3 w 52"/>
                <a:gd name="T81" fmla="*/ 30 h 55"/>
                <a:gd name="T82" fmla="*/ 6 w 52"/>
                <a:gd name="T83" fmla="*/ 32 h 55"/>
                <a:gd name="T84" fmla="*/ 15 w 52"/>
                <a:gd name="T85" fmla="*/ 32 h 55"/>
                <a:gd name="T86" fmla="*/ 20 w 52"/>
                <a:gd name="T87" fmla="*/ 31 h 55"/>
                <a:gd name="T88" fmla="*/ 26 w 52"/>
                <a:gd name="T89" fmla="*/ 29 h 55"/>
                <a:gd name="T90" fmla="*/ 27 w 52"/>
                <a:gd name="T91" fmla="*/ 29 h 55"/>
                <a:gd name="T92" fmla="*/ 26 w 52"/>
                <a:gd name="T93" fmla="*/ 35 h 55"/>
                <a:gd name="T94" fmla="*/ 25 w 52"/>
                <a:gd name="T95" fmla="*/ 40 h 55"/>
                <a:gd name="T96" fmla="*/ 25 w 52"/>
                <a:gd name="T97" fmla="*/ 43 h 55"/>
                <a:gd name="T98" fmla="*/ 26 w 52"/>
                <a:gd name="T99" fmla="*/ 47 h 55"/>
                <a:gd name="T100" fmla="*/ 28 w 52"/>
                <a:gd name="T101" fmla="*/ 50 h 55"/>
                <a:gd name="T102" fmla="*/ 29 w 52"/>
                <a:gd name="T103" fmla="*/ 52 h 55"/>
                <a:gd name="T104" fmla="*/ 31 w 52"/>
                <a:gd name="T105" fmla="*/ 53 h 55"/>
                <a:gd name="T106" fmla="*/ 34 w 52"/>
                <a:gd name="T107" fmla="*/ 54 h 55"/>
                <a:gd name="T108" fmla="*/ 35 w 52"/>
                <a:gd name="T109" fmla="*/ 54 h 55"/>
                <a:gd name="T110" fmla="*/ 36 w 52"/>
                <a:gd name="T111" fmla="*/ 54 h 55"/>
                <a:gd name="T112" fmla="*/ 37 w 52"/>
                <a:gd name="T113" fmla="*/ 53 h 55"/>
                <a:gd name="T114" fmla="*/ 39 w 52"/>
                <a:gd name="T115" fmla="*/ 53 h 55"/>
                <a:gd name="T116" fmla="*/ 37 w 52"/>
                <a:gd name="T117" fmla="*/ 4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2" h="55">
                  <a:moveTo>
                    <a:pt x="37" y="49"/>
                  </a:moveTo>
                  <a:cubicBezTo>
                    <a:pt x="36" y="47"/>
                    <a:pt x="36" y="46"/>
                    <a:pt x="35" y="45"/>
                  </a:cubicBezTo>
                  <a:cubicBezTo>
                    <a:pt x="34" y="43"/>
                    <a:pt x="34" y="41"/>
                    <a:pt x="34" y="39"/>
                  </a:cubicBezTo>
                  <a:cubicBezTo>
                    <a:pt x="33" y="37"/>
                    <a:pt x="33" y="35"/>
                    <a:pt x="33" y="34"/>
                  </a:cubicBezTo>
                  <a:cubicBezTo>
                    <a:pt x="33" y="31"/>
                    <a:pt x="33" y="28"/>
                    <a:pt x="32" y="27"/>
                  </a:cubicBezTo>
                  <a:cubicBezTo>
                    <a:pt x="32" y="25"/>
                    <a:pt x="33" y="25"/>
                    <a:pt x="34" y="25"/>
                  </a:cubicBezTo>
                  <a:cubicBezTo>
                    <a:pt x="34" y="24"/>
                    <a:pt x="35" y="24"/>
                    <a:pt x="35" y="23"/>
                  </a:cubicBezTo>
                  <a:cubicBezTo>
                    <a:pt x="36" y="23"/>
                    <a:pt x="37" y="22"/>
                    <a:pt x="38" y="22"/>
                  </a:cubicBezTo>
                  <a:cubicBezTo>
                    <a:pt x="40" y="23"/>
                    <a:pt x="41" y="23"/>
                    <a:pt x="43" y="24"/>
                  </a:cubicBezTo>
                  <a:cubicBezTo>
                    <a:pt x="43" y="24"/>
                    <a:pt x="45" y="24"/>
                    <a:pt x="46" y="23"/>
                  </a:cubicBezTo>
                  <a:cubicBezTo>
                    <a:pt x="47" y="23"/>
                    <a:pt x="47" y="23"/>
                    <a:pt x="48" y="22"/>
                  </a:cubicBezTo>
                  <a:cubicBezTo>
                    <a:pt x="48" y="22"/>
                    <a:pt x="49" y="22"/>
                    <a:pt x="49" y="22"/>
                  </a:cubicBezTo>
                  <a:cubicBezTo>
                    <a:pt x="49" y="21"/>
                    <a:pt x="50" y="21"/>
                    <a:pt x="50" y="21"/>
                  </a:cubicBezTo>
                  <a:cubicBezTo>
                    <a:pt x="51" y="20"/>
                    <a:pt x="51" y="20"/>
                    <a:pt x="50" y="19"/>
                  </a:cubicBezTo>
                  <a:cubicBezTo>
                    <a:pt x="50" y="18"/>
                    <a:pt x="49" y="17"/>
                    <a:pt x="48" y="16"/>
                  </a:cubicBezTo>
                  <a:cubicBezTo>
                    <a:pt x="47" y="15"/>
                    <a:pt x="46" y="15"/>
                    <a:pt x="45" y="15"/>
                  </a:cubicBezTo>
                  <a:cubicBezTo>
                    <a:pt x="45" y="15"/>
                    <a:pt x="45" y="16"/>
                    <a:pt x="45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6" y="13"/>
                    <a:pt x="47" y="12"/>
                    <a:pt x="48" y="11"/>
                  </a:cubicBezTo>
                  <a:cubicBezTo>
                    <a:pt x="49" y="10"/>
                    <a:pt x="50" y="8"/>
                    <a:pt x="51" y="7"/>
                  </a:cubicBezTo>
                  <a:cubicBezTo>
                    <a:pt x="51" y="6"/>
                    <a:pt x="52" y="6"/>
                    <a:pt x="52" y="5"/>
                  </a:cubicBezTo>
                  <a:cubicBezTo>
                    <a:pt x="52" y="4"/>
                    <a:pt x="51" y="3"/>
                    <a:pt x="51" y="1"/>
                  </a:cubicBezTo>
                  <a:cubicBezTo>
                    <a:pt x="50" y="0"/>
                    <a:pt x="49" y="0"/>
                    <a:pt x="48" y="0"/>
                  </a:cubicBezTo>
                  <a:cubicBezTo>
                    <a:pt x="47" y="1"/>
                    <a:pt x="45" y="1"/>
                    <a:pt x="45" y="2"/>
                  </a:cubicBezTo>
                  <a:cubicBezTo>
                    <a:pt x="44" y="4"/>
                    <a:pt x="43" y="5"/>
                    <a:pt x="43" y="6"/>
                  </a:cubicBezTo>
                  <a:cubicBezTo>
                    <a:pt x="41" y="8"/>
                    <a:pt x="39" y="10"/>
                    <a:pt x="37" y="12"/>
                  </a:cubicBezTo>
                  <a:cubicBezTo>
                    <a:pt x="37" y="13"/>
                    <a:pt x="36" y="13"/>
                    <a:pt x="35" y="13"/>
                  </a:cubicBezTo>
                  <a:cubicBezTo>
                    <a:pt x="34" y="13"/>
                    <a:pt x="33" y="13"/>
                    <a:pt x="32" y="12"/>
                  </a:cubicBezTo>
                  <a:cubicBezTo>
                    <a:pt x="30" y="12"/>
                    <a:pt x="28" y="11"/>
                    <a:pt x="26" y="10"/>
                  </a:cubicBezTo>
                  <a:cubicBezTo>
                    <a:pt x="25" y="9"/>
                    <a:pt x="23" y="9"/>
                    <a:pt x="22" y="10"/>
                  </a:cubicBezTo>
                  <a:cubicBezTo>
                    <a:pt x="22" y="11"/>
                    <a:pt x="21" y="11"/>
                    <a:pt x="21" y="11"/>
                  </a:cubicBezTo>
                  <a:cubicBezTo>
                    <a:pt x="21" y="12"/>
                    <a:pt x="21" y="13"/>
                    <a:pt x="21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6"/>
                    <a:pt x="22" y="17"/>
                    <a:pt x="23" y="17"/>
                  </a:cubicBezTo>
                  <a:cubicBezTo>
                    <a:pt x="24" y="18"/>
                    <a:pt x="25" y="19"/>
                    <a:pt x="26" y="19"/>
                  </a:cubicBezTo>
                  <a:cubicBezTo>
                    <a:pt x="27" y="19"/>
                    <a:pt x="28" y="20"/>
                    <a:pt x="29" y="20"/>
                  </a:cubicBezTo>
                  <a:cubicBezTo>
                    <a:pt x="28" y="20"/>
                    <a:pt x="26" y="22"/>
                    <a:pt x="24" y="23"/>
                  </a:cubicBezTo>
                  <a:cubicBezTo>
                    <a:pt x="21" y="25"/>
                    <a:pt x="18" y="26"/>
                    <a:pt x="12" y="28"/>
                  </a:cubicBezTo>
                  <a:cubicBezTo>
                    <a:pt x="5" y="29"/>
                    <a:pt x="1" y="28"/>
                    <a:pt x="0" y="28"/>
                  </a:cubicBezTo>
                  <a:cubicBezTo>
                    <a:pt x="0" y="28"/>
                    <a:pt x="0" y="28"/>
                    <a:pt x="1" y="29"/>
                  </a:cubicBezTo>
                  <a:cubicBezTo>
                    <a:pt x="1" y="29"/>
                    <a:pt x="3" y="30"/>
                    <a:pt x="3" y="30"/>
                  </a:cubicBezTo>
                  <a:cubicBezTo>
                    <a:pt x="4" y="31"/>
                    <a:pt x="5" y="32"/>
                    <a:pt x="6" y="32"/>
                  </a:cubicBezTo>
                  <a:cubicBezTo>
                    <a:pt x="7" y="32"/>
                    <a:pt x="12" y="33"/>
                    <a:pt x="15" y="32"/>
                  </a:cubicBezTo>
                  <a:cubicBezTo>
                    <a:pt x="17" y="32"/>
                    <a:pt x="20" y="31"/>
                    <a:pt x="20" y="31"/>
                  </a:cubicBezTo>
                  <a:cubicBezTo>
                    <a:pt x="22" y="30"/>
                    <a:pt x="24" y="30"/>
                    <a:pt x="26" y="29"/>
                  </a:cubicBezTo>
                  <a:cubicBezTo>
                    <a:pt x="27" y="29"/>
                    <a:pt x="27" y="29"/>
                    <a:pt x="27" y="29"/>
                  </a:cubicBezTo>
                  <a:cubicBezTo>
                    <a:pt x="27" y="31"/>
                    <a:pt x="26" y="33"/>
                    <a:pt x="26" y="35"/>
                  </a:cubicBezTo>
                  <a:cubicBezTo>
                    <a:pt x="26" y="37"/>
                    <a:pt x="26" y="38"/>
                    <a:pt x="25" y="40"/>
                  </a:cubicBezTo>
                  <a:cubicBezTo>
                    <a:pt x="25" y="41"/>
                    <a:pt x="25" y="42"/>
                    <a:pt x="25" y="43"/>
                  </a:cubicBezTo>
                  <a:cubicBezTo>
                    <a:pt x="25" y="44"/>
                    <a:pt x="25" y="46"/>
                    <a:pt x="26" y="47"/>
                  </a:cubicBezTo>
                  <a:cubicBezTo>
                    <a:pt x="26" y="48"/>
                    <a:pt x="27" y="49"/>
                    <a:pt x="28" y="50"/>
                  </a:cubicBezTo>
                  <a:cubicBezTo>
                    <a:pt x="28" y="50"/>
                    <a:pt x="29" y="51"/>
                    <a:pt x="29" y="52"/>
                  </a:cubicBezTo>
                  <a:cubicBezTo>
                    <a:pt x="30" y="52"/>
                    <a:pt x="30" y="53"/>
                    <a:pt x="31" y="53"/>
                  </a:cubicBezTo>
                  <a:cubicBezTo>
                    <a:pt x="32" y="53"/>
                    <a:pt x="33" y="55"/>
                    <a:pt x="34" y="54"/>
                  </a:cubicBezTo>
                  <a:cubicBezTo>
                    <a:pt x="34" y="54"/>
                    <a:pt x="35" y="54"/>
                    <a:pt x="35" y="54"/>
                  </a:cubicBezTo>
                  <a:cubicBezTo>
                    <a:pt x="35" y="54"/>
                    <a:pt x="36" y="54"/>
                    <a:pt x="36" y="54"/>
                  </a:cubicBezTo>
                  <a:cubicBezTo>
                    <a:pt x="37" y="54"/>
                    <a:pt x="37" y="54"/>
                    <a:pt x="37" y="53"/>
                  </a:cubicBezTo>
                  <a:cubicBezTo>
                    <a:pt x="38" y="53"/>
                    <a:pt x="39" y="53"/>
                    <a:pt x="39" y="53"/>
                  </a:cubicBezTo>
                  <a:cubicBezTo>
                    <a:pt x="39" y="52"/>
                    <a:pt x="38" y="52"/>
                    <a:pt x="37" y="49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7" name="ïśḷïḓè">
              <a:extLst>
                <a:ext uri="{FF2B5EF4-FFF2-40B4-BE49-F238E27FC236}">
                  <a16:creationId xmlns:a16="http://schemas.microsoft.com/office/drawing/2014/main" id="{86E4CE99-521B-42AE-A3BF-AAAC7F9206EA}"/>
                </a:ext>
              </a:extLst>
            </p:cNvPr>
            <p:cNvSpPr/>
            <p:nvPr/>
          </p:nvSpPr>
          <p:spPr bwMode="auto">
            <a:xfrm>
              <a:off x="2035175" y="2493963"/>
              <a:ext cx="1865313" cy="1873250"/>
            </a:xfrm>
            <a:custGeom>
              <a:avLst/>
              <a:gdLst>
                <a:gd name="T0" fmla="*/ 258 w 517"/>
                <a:gd name="T1" fmla="*/ 0 h 517"/>
                <a:gd name="T2" fmla="*/ 0 w 517"/>
                <a:gd name="T3" fmla="*/ 258 h 517"/>
                <a:gd name="T4" fmla="*/ 258 w 517"/>
                <a:gd name="T5" fmla="*/ 517 h 517"/>
                <a:gd name="T6" fmla="*/ 517 w 517"/>
                <a:gd name="T7" fmla="*/ 258 h 517"/>
                <a:gd name="T8" fmla="*/ 258 w 517"/>
                <a:gd name="T9" fmla="*/ 0 h 517"/>
                <a:gd name="T10" fmla="*/ 258 w 517"/>
                <a:gd name="T11" fmla="*/ 511 h 517"/>
                <a:gd name="T12" fmla="*/ 5 w 517"/>
                <a:gd name="T13" fmla="*/ 258 h 517"/>
                <a:gd name="T14" fmla="*/ 258 w 517"/>
                <a:gd name="T15" fmla="*/ 6 h 517"/>
                <a:gd name="T16" fmla="*/ 511 w 517"/>
                <a:gd name="T17" fmla="*/ 258 h 517"/>
                <a:gd name="T18" fmla="*/ 258 w 517"/>
                <a:gd name="T19" fmla="*/ 511 h 5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7" h="517">
                  <a:moveTo>
                    <a:pt x="258" y="0"/>
                  </a:moveTo>
                  <a:cubicBezTo>
                    <a:pt x="115" y="0"/>
                    <a:pt x="0" y="116"/>
                    <a:pt x="0" y="258"/>
                  </a:cubicBezTo>
                  <a:cubicBezTo>
                    <a:pt x="0" y="401"/>
                    <a:pt x="115" y="517"/>
                    <a:pt x="258" y="517"/>
                  </a:cubicBezTo>
                  <a:cubicBezTo>
                    <a:pt x="401" y="517"/>
                    <a:pt x="517" y="401"/>
                    <a:pt x="517" y="258"/>
                  </a:cubicBezTo>
                  <a:cubicBezTo>
                    <a:pt x="517" y="116"/>
                    <a:pt x="401" y="0"/>
                    <a:pt x="258" y="0"/>
                  </a:cubicBezTo>
                  <a:close/>
                  <a:moveTo>
                    <a:pt x="258" y="511"/>
                  </a:moveTo>
                  <a:cubicBezTo>
                    <a:pt x="119" y="511"/>
                    <a:pt x="5" y="398"/>
                    <a:pt x="5" y="258"/>
                  </a:cubicBezTo>
                  <a:cubicBezTo>
                    <a:pt x="5" y="119"/>
                    <a:pt x="119" y="6"/>
                    <a:pt x="258" y="6"/>
                  </a:cubicBezTo>
                  <a:cubicBezTo>
                    <a:pt x="398" y="6"/>
                    <a:pt x="511" y="119"/>
                    <a:pt x="511" y="258"/>
                  </a:cubicBezTo>
                  <a:cubicBezTo>
                    <a:pt x="511" y="398"/>
                    <a:pt x="398" y="511"/>
                    <a:pt x="258" y="511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8" name="ísliďè">
              <a:extLst>
                <a:ext uri="{FF2B5EF4-FFF2-40B4-BE49-F238E27FC236}">
                  <a16:creationId xmlns:a16="http://schemas.microsoft.com/office/drawing/2014/main" id="{8456D6B6-5E88-4D6F-BBC7-25AF5CD3126C}"/>
                </a:ext>
              </a:extLst>
            </p:cNvPr>
            <p:cNvSpPr/>
            <p:nvPr/>
          </p:nvSpPr>
          <p:spPr bwMode="auto">
            <a:xfrm>
              <a:off x="2332038" y="2790826"/>
              <a:ext cx="1273175" cy="1279525"/>
            </a:xfrm>
            <a:custGeom>
              <a:avLst/>
              <a:gdLst>
                <a:gd name="T0" fmla="*/ 176 w 353"/>
                <a:gd name="T1" fmla="*/ 0 h 353"/>
                <a:gd name="T2" fmla="*/ 0 w 353"/>
                <a:gd name="T3" fmla="*/ 176 h 353"/>
                <a:gd name="T4" fmla="*/ 176 w 353"/>
                <a:gd name="T5" fmla="*/ 353 h 353"/>
                <a:gd name="T6" fmla="*/ 353 w 353"/>
                <a:gd name="T7" fmla="*/ 176 h 353"/>
                <a:gd name="T8" fmla="*/ 176 w 353"/>
                <a:gd name="T9" fmla="*/ 0 h 353"/>
                <a:gd name="T10" fmla="*/ 176 w 353"/>
                <a:gd name="T11" fmla="*/ 347 h 353"/>
                <a:gd name="T12" fmla="*/ 6 w 353"/>
                <a:gd name="T13" fmla="*/ 176 h 353"/>
                <a:gd name="T14" fmla="*/ 176 w 353"/>
                <a:gd name="T15" fmla="*/ 6 h 353"/>
                <a:gd name="T16" fmla="*/ 347 w 353"/>
                <a:gd name="T17" fmla="*/ 176 h 353"/>
                <a:gd name="T18" fmla="*/ 176 w 353"/>
                <a:gd name="T19" fmla="*/ 347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3" h="353">
                  <a:moveTo>
                    <a:pt x="176" y="0"/>
                  </a:moveTo>
                  <a:cubicBezTo>
                    <a:pt x="79" y="0"/>
                    <a:pt x="0" y="79"/>
                    <a:pt x="0" y="176"/>
                  </a:cubicBezTo>
                  <a:cubicBezTo>
                    <a:pt x="0" y="274"/>
                    <a:pt x="79" y="353"/>
                    <a:pt x="176" y="353"/>
                  </a:cubicBezTo>
                  <a:cubicBezTo>
                    <a:pt x="274" y="353"/>
                    <a:pt x="353" y="274"/>
                    <a:pt x="353" y="176"/>
                  </a:cubicBezTo>
                  <a:cubicBezTo>
                    <a:pt x="353" y="79"/>
                    <a:pt x="274" y="0"/>
                    <a:pt x="176" y="0"/>
                  </a:cubicBezTo>
                  <a:close/>
                  <a:moveTo>
                    <a:pt x="176" y="347"/>
                  </a:moveTo>
                  <a:cubicBezTo>
                    <a:pt x="82" y="347"/>
                    <a:pt x="6" y="271"/>
                    <a:pt x="6" y="176"/>
                  </a:cubicBezTo>
                  <a:cubicBezTo>
                    <a:pt x="6" y="82"/>
                    <a:pt x="82" y="6"/>
                    <a:pt x="176" y="6"/>
                  </a:cubicBezTo>
                  <a:cubicBezTo>
                    <a:pt x="270" y="6"/>
                    <a:pt x="347" y="82"/>
                    <a:pt x="347" y="176"/>
                  </a:cubicBezTo>
                  <a:cubicBezTo>
                    <a:pt x="347" y="271"/>
                    <a:pt x="270" y="347"/>
                    <a:pt x="176" y="347"/>
                  </a:cubicBez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29" name="ïsḷíḍé">
              <a:extLst>
                <a:ext uri="{FF2B5EF4-FFF2-40B4-BE49-F238E27FC236}">
                  <a16:creationId xmlns:a16="http://schemas.microsoft.com/office/drawing/2014/main" id="{6F9077EF-229A-4D95-AF4D-68C608C19A62}"/>
                </a:ext>
              </a:extLst>
            </p:cNvPr>
            <p:cNvSpPr/>
            <p:nvPr/>
          </p:nvSpPr>
          <p:spPr bwMode="auto">
            <a:xfrm>
              <a:off x="2706688" y="3098801"/>
              <a:ext cx="519113" cy="65088"/>
            </a:xfrm>
            <a:custGeom>
              <a:avLst/>
              <a:gdLst>
                <a:gd name="T0" fmla="*/ 0 w 144"/>
                <a:gd name="T1" fmla="*/ 4 h 18"/>
                <a:gd name="T2" fmla="*/ 72 w 144"/>
                <a:gd name="T3" fmla="*/ 18 h 18"/>
                <a:gd name="T4" fmla="*/ 144 w 144"/>
                <a:gd name="T5" fmla="*/ 4 h 18"/>
                <a:gd name="T6" fmla="*/ 144 w 144"/>
                <a:gd name="T7" fmla="*/ 0 h 18"/>
                <a:gd name="T8" fmla="*/ 72 w 144"/>
                <a:gd name="T9" fmla="*/ 14 h 18"/>
                <a:gd name="T10" fmla="*/ 0 w 144"/>
                <a:gd name="T11" fmla="*/ 0 h 18"/>
                <a:gd name="T12" fmla="*/ 0 w 144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8">
                  <a:moveTo>
                    <a:pt x="0" y="4"/>
                  </a:moveTo>
                  <a:cubicBezTo>
                    <a:pt x="32" y="4"/>
                    <a:pt x="59" y="4"/>
                    <a:pt x="72" y="18"/>
                  </a:cubicBezTo>
                  <a:cubicBezTo>
                    <a:pt x="86" y="4"/>
                    <a:pt x="112" y="4"/>
                    <a:pt x="144" y="4"/>
                  </a:cubicBezTo>
                  <a:cubicBezTo>
                    <a:pt x="144" y="0"/>
                    <a:pt x="144" y="0"/>
                    <a:pt x="144" y="0"/>
                  </a:cubicBezTo>
                  <a:cubicBezTo>
                    <a:pt x="112" y="0"/>
                    <a:pt x="86" y="0"/>
                    <a:pt x="72" y="14"/>
                  </a:cubicBezTo>
                  <a:cubicBezTo>
                    <a:pt x="59" y="0"/>
                    <a:pt x="32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30" name="ïšlîḑê">
              <a:extLst>
                <a:ext uri="{FF2B5EF4-FFF2-40B4-BE49-F238E27FC236}">
                  <a16:creationId xmlns:a16="http://schemas.microsoft.com/office/drawing/2014/main" id="{B151CB19-4B3A-40E1-89AA-252B1018A630}"/>
                </a:ext>
              </a:extLst>
            </p:cNvPr>
            <p:cNvSpPr/>
            <p:nvPr/>
          </p:nvSpPr>
          <p:spPr bwMode="auto">
            <a:xfrm>
              <a:off x="2706688" y="3146426"/>
              <a:ext cx="519113" cy="68263"/>
            </a:xfrm>
            <a:custGeom>
              <a:avLst/>
              <a:gdLst>
                <a:gd name="T0" fmla="*/ 0 w 144"/>
                <a:gd name="T1" fmla="*/ 0 h 19"/>
                <a:gd name="T2" fmla="*/ 72 w 144"/>
                <a:gd name="T3" fmla="*/ 14 h 19"/>
                <a:gd name="T4" fmla="*/ 144 w 144"/>
                <a:gd name="T5" fmla="*/ 0 h 19"/>
                <a:gd name="T6" fmla="*/ 144 w 144"/>
                <a:gd name="T7" fmla="*/ 6 h 19"/>
                <a:gd name="T8" fmla="*/ 72 w 144"/>
                <a:gd name="T9" fmla="*/ 19 h 19"/>
                <a:gd name="T10" fmla="*/ 0 w 144"/>
                <a:gd name="T11" fmla="*/ 6 h 19"/>
                <a:gd name="T12" fmla="*/ 0 w 144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19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6"/>
                    <a:pt x="144" y="6"/>
                    <a:pt x="144" y="6"/>
                  </a:cubicBezTo>
                  <a:cubicBezTo>
                    <a:pt x="112" y="6"/>
                    <a:pt x="86" y="5"/>
                    <a:pt x="72" y="19"/>
                  </a:cubicBezTo>
                  <a:cubicBezTo>
                    <a:pt x="59" y="5"/>
                    <a:pt x="32" y="6"/>
                    <a:pt x="0" y="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31" name="îṧḻîḓé">
              <a:extLst>
                <a:ext uri="{FF2B5EF4-FFF2-40B4-BE49-F238E27FC236}">
                  <a16:creationId xmlns:a16="http://schemas.microsoft.com/office/drawing/2014/main" id="{EE185914-9AF0-40D7-8CBE-9FA3C7E166F6}"/>
                </a:ext>
              </a:extLst>
            </p:cNvPr>
            <p:cNvSpPr/>
            <p:nvPr/>
          </p:nvSpPr>
          <p:spPr bwMode="auto">
            <a:xfrm>
              <a:off x="2706688" y="3194051"/>
              <a:ext cx="519113" cy="76200"/>
            </a:xfrm>
            <a:custGeom>
              <a:avLst/>
              <a:gdLst>
                <a:gd name="T0" fmla="*/ 0 w 144"/>
                <a:gd name="T1" fmla="*/ 0 h 21"/>
                <a:gd name="T2" fmla="*/ 72 w 144"/>
                <a:gd name="T3" fmla="*/ 14 h 21"/>
                <a:gd name="T4" fmla="*/ 144 w 144"/>
                <a:gd name="T5" fmla="*/ 0 h 21"/>
                <a:gd name="T6" fmla="*/ 144 w 144"/>
                <a:gd name="T7" fmla="*/ 7 h 21"/>
                <a:gd name="T8" fmla="*/ 72 w 144"/>
                <a:gd name="T9" fmla="*/ 21 h 21"/>
                <a:gd name="T10" fmla="*/ 0 w 144"/>
                <a:gd name="T11" fmla="*/ 7 h 21"/>
                <a:gd name="T12" fmla="*/ 0 w 144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1">
                  <a:moveTo>
                    <a:pt x="0" y="0"/>
                  </a:moveTo>
                  <a:cubicBezTo>
                    <a:pt x="32" y="0"/>
                    <a:pt x="59" y="0"/>
                    <a:pt x="72" y="14"/>
                  </a:cubicBezTo>
                  <a:cubicBezTo>
                    <a:pt x="86" y="0"/>
                    <a:pt x="112" y="0"/>
                    <a:pt x="144" y="0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12" y="7"/>
                    <a:pt x="86" y="7"/>
                    <a:pt x="72" y="21"/>
                  </a:cubicBezTo>
                  <a:cubicBezTo>
                    <a:pt x="59" y="7"/>
                    <a:pt x="32" y="7"/>
                    <a:pt x="0" y="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432" name="iśļîḋê">
              <a:extLst>
                <a:ext uri="{FF2B5EF4-FFF2-40B4-BE49-F238E27FC236}">
                  <a16:creationId xmlns:a16="http://schemas.microsoft.com/office/drawing/2014/main" id="{1E1FCD6F-74D8-40F7-B041-D773072AD691}"/>
                </a:ext>
              </a:extLst>
            </p:cNvPr>
            <p:cNvSpPr/>
            <p:nvPr/>
          </p:nvSpPr>
          <p:spPr bwMode="auto">
            <a:xfrm>
              <a:off x="2706688" y="3236913"/>
              <a:ext cx="519113" cy="84138"/>
            </a:xfrm>
            <a:custGeom>
              <a:avLst/>
              <a:gdLst>
                <a:gd name="T0" fmla="*/ 0 w 144"/>
                <a:gd name="T1" fmla="*/ 1 h 23"/>
                <a:gd name="T2" fmla="*/ 72 w 144"/>
                <a:gd name="T3" fmla="*/ 14 h 23"/>
                <a:gd name="T4" fmla="*/ 144 w 144"/>
                <a:gd name="T5" fmla="*/ 1 h 23"/>
                <a:gd name="T6" fmla="*/ 144 w 144"/>
                <a:gd name="T7" fmla="*/ 9 h 23"/>
                <a:gd name="T8" fmla="*/ 72 w 144"/>
                <a:gd name="T9" fmla="*/ 23 h 23"/>
                <a:gd name="T10" fmla="*/ 0 w 144"/>
                <a:gd name="T11" fmla="*/ 9 h 23"/>
                <a:gd name="T12" fmla="*/ 0 w 144"/>
                <a:gd name="T13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23">
                  <a:moveTo>
                    <a:pt x="0" y="1"/>
                  </a:moveTo>
                  <a:cubicBezTo>
                    <a:pt x="32" y="1"/>
                    <a:pt x="59" y="0"/>
                    <a:pt x="72" y="14"/>
                  </a:cubicBezTo>
                  <a:cubicBezTo>
                    <a:pt x="86" y="0"/>
                    <a:pt x="112" y="1"/>
                    <a:pt x="144" y="1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12" y="9"/>
                    <a:pt x="86" y="9"/>
                    <a:pt x="72" y="23"/>
                  </a:cubicBezTo>
                  <a:cubicBezTo>
                    <a:pt x="59" y="9"/>
                    <a:pt x="32" y="9"/>
                    <a:pt x="0" y="9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9926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cs typeface="+mn-ea"/>
                <a:sym typeface="+mn-lt"/>
              </a:endParaRPr>
            </a:p>
          </p:txBody>
        </p:sp>
      </p:grpSp>
      <p:grpSp>
        <p:nvGrpSpPr>
          <p:cNvPr id="448" name="组合 447">
            <a:extLst>
              <a:ext uri="{FF2B5EF4-FFF2-40B4-BE49-F238E27FC236}">
                <a16:creationId xmlns:a16="http://schemas.microsoft.com/office/drawing/2014/main" id="{D8FB9A62-A11B-4465-AD53-F10EAA6E8C4E}"/>
              </a:ext>
            </a:extLst>
          </p:cNvPr>
          <p:cNvGrpSpPr/>
          <p:nvPr/>
        </p:nvGrpSpPr>
        <p:grpSpPr>
          <a:xfrm>
            <a:off x="6005661" y="4523000"/>
            <a:ext cx="234950" cy="234950"/>
            <a:chOff x="6553835" y="4312920"/>
            <a:chExt cx="193040" cy="193040"/>
          </a:xfrm>
        </p:grpSpPr>
        <p:cxnSp>
          <p:nvCxnSpPr>
            <p:cNvPr id="449" name="直接连接符 448">
              <a:extLst>
                <a:ext uri="{FF2B5EF4-FFF2-40B4-BE49-F238E27FC236}">
                  <a16:creationId xmlns:a16="http://schemas.microsoft.com/office/drawing/2014/main" id="{1E7B4605-07CB-4B3B-A2FA-B532F901916A}"/>
                </a:ext>
              </a:extLst>
            </p:cNvPr>
            <p:cNvCxnSpPr/>
            <p:nvPr/>
          </p:nvCxnSpPr>
          <p:spPr>
            <a:xfrm>
              <a:off x="6553835" y="4312920"/>
              <a:ext cx="193040" cy="193040"/>
            </a:xfrm>
            <a:prstGeom prst="line">
              <a:avLst/>
            </a:prstGeom>
            <a:ln w="25400">
              <a:solidFill>
                <a:srgbClr val="9926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0" name="直接连接符 449">
              <a:extLst>
                <a:ext uri="{FF2B5EF4-FFF2-40B4-BE49-F238E27FC236}">
                  <a16:creationId xmlns:a16="http://schemas.microsoft.com/office/drawing/2014/main" id="{0E877EE9-0432-466D-AF2A-E475D070491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53835" y="4312920"/>
              <a:ext cx="193040" cy="193040"/>
            </a:xfrm>
            <a:prstGeom prst="line">
              <a:avLst/>
            </a:prstGeom>
            <a:ln w="25400">
              <a:solidFill>
                <a:srgbClr val="99267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1" name="矩形: 圆角 450">
            <a:extLst>
              <a:ext uri="{FF2B5EF4-FFF2-40B4-BE49-F238E27FC236}">
                <a16:creationId xmlns:a16="http://schemas.microsoft.com/office/drawing/2014/main" id="{CC315265-AC3B-43BB-A562-E5ADBADF82A0}"/>
              </a:ext>
            </a:extLst>
          </p:cNvPr>
          <p:cNvSpPr/>
          <p:nvPr/>
        </p:nvSpPr>
        <p:spPr>
          <a:xfrm>
            <a:off x="3735802" y="4361608"/>
            <a:ext cx="1931934" cy="557735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000" dirty="0" smtClean="0">
                <a:solidFill>
                  <a:srgbClr val="FFFFFF"/>
                </a:solidFill>
                <a:cs typeface="+mn-ea"/>
                <a:sym typeface="+mn-lt"/>
              </a:rPr>
              <a:t>2020/06/10</a:t>
            </a:r>
            <a:endParaRPr lang="en-US" altLang="zh-CN" sz="2000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452" name="矩形: 圆角 451">
            <a:extLst>
              <a:ext uri="{FF2B5EF4-FFF2-40B4-BE49-F238E27FC236}">
                <a16:creationId xmlns:a16="http://schemas.microsoft.com/office/drawing/2014/main" id="{F5F602D3-853F-46A2-B5F8-0D06F4F00FB4}"/>
              </a:ext>
            </a:extLst>
          </p:cNvPr>
          <p:cNvSpPr/>
          <p:nvPr/>
        </p:nvSpPr>
        <p:spPr>
          <a:xfrm>
            <a:off x="6578536" y="4361607"/>
            <a:ext cx="2147173" cy="557735"/>
          </a:xfrm>
          <a:prstGeom prst="roundRect">
            <a:avLst>
              <a:gd name="adj" fmla="val 50000"/>
            </a:avLst>
          </a:prstGeom>
          <a:solidFill>
            <a:srgbClr val="9926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汇报人</a:t>
            </a:r>
            <a:r>
              <a:rPr kumimoji="0" lang="zh-CN" altLang="en-US" sz="200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cs typeface="+mn-ea"/>
                <a:sym typeface="+mn-lt"/>
              </a:rPr>
              <a:t>：</a:t>
            </a:r>
            <a:r>
              <a:rPr lang="zh-CN" altLang="en-US" sz="2000" noProof="0" dirty="0">
                <a:solidFill>
                  <a:srgbClr val="FFFFFF"/>
                </a:solidFill>
                <a:cs typeface="+mn-ea"/>
                <a:sym typeface="+mn-lt"/>
              </a:rPr>
              <a:t>陈诗佳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pic>
        <p:nvPicPr>
          <p:cNvPr id="170" name="Picture 2" descr="C:\Users\Administrator\Desktop\NJUST答辩模板\院徽.png院徽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140940" y="509643"/>
            <a:ext cx="3732224" cy="8886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3" name="矩形 152"/>
          <p:cNvSpPr/>
          <p:nvPr/>
        </p:nvSpPr>
        <p:spPr>
          <a:xfrm>
            <a:off x="6578536" y="5152157"/>
            <a:ext cx="48867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hlinkClick r:id="rId5"/>
              </a:rPr>
              <a:t>https://github.com/moutine/AppAndWear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496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ab742894-b611-4118-8065-b69e992411d4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deynh3k">
      <a:majorFont>
        <a:latin typeface="Microsoft YaHei" panose="020F0302020204030204"/>
        <a:ea typeface="Microsoft YaHei"/>
        <a:cs typeface=""/>
      </a:majorFont>
      <a:minorFont>
        <a:latin typeface="Microsoft YaHei" panose="020F0502020204030204"/>
        <a:ea typeface="Microsoft YaHe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deynh3k">
      <a:majorFont>
        <a:latin typeface="Microsoft YaHei" panose="020F0302020204030204"/>
        <a:ea typeface="Microsoft YaHei"/>
        <a:cs typeface=""/>
      </a:majorFont>
      <a:minorFont>
        <a:latin typeface="Microsoft YaHei" panose="020F0502020204030204"/>
        <a:ea typeface="Microsoft YaHei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1867</TotalTime>
  <Words>210</Words>
  <Application>Microsoft Office PowerPoint</Application>
  <PresentationFormat>宽屏</PresentationFormat>
  <Paragraphs>28</Paragraphs>
  <Slides>7</Slides>
  <Notes>7</Notes>
  <HiddenSlides>0</HiddenSlides>
  <MMClips>3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</vt:i4>
      </vt:variant>
    </vt:vector>
  </HeadingPairs>
  <TitlesOfParts>
    <vt:vector size="21" baseType="lpstr">
      <vt:lpstr>Microsoft YaHei Light</vt:lpstr>
      <vt:lpstr>等线</vt:lpstr>
      <vt:lpstr>冬青黑体简体中文 W3</vt:lpstr>
      <vt:lpstr>宋体</vt:lpstr>
      <vt:lpstr>微软雅黑</vt:lpstr>
      <vt:lpstr>微软雅黑</vt:lpstr>
      <vt:lpstr>Arial</vt:lpstr>
      <vt:lpstr>Calibri</vt:lpstr>
      <vt:lpstr>Century Gothic</vt:lpstr>
      <vt:lpstr>Segoe UI</vt:lpstr>
      <vt:lpstr>Segoe UI Light</vt:lpstr>
      <vt:lpstr>Office 主题​​</vt:lpstr>
      <vt:lpstr>Office 主题</vt:lpstr>
      <vt:lpstr>1_OfficePLUS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翊颉 林</dc:creator>
  <cp:lastModifiedBy>chen moutine</cp:lastModifiedBy>
  <cp:revision>446</cp:revision>
  <dcterms:created xsi:type="dcterms:W3CDTF">2019-04-03T07:51:54Z</dcterms:created>
  <dcterms:modified xsi:type="dcterms:W3CDTF">2020-06-10T05:19:26Z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2019-04-12T10:14:52.9681627Z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fe5e27a3-8998-4420-bd41-78205ab31853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